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comments/modernComment_115_0.xml" ContentType="application/vnd.ms-powerpoint.comments+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4" r:id="rId4"/>
    <p:sldMasterId id="2147483648" r:id="rId5"/>
  </p:sldMasterIdLst>
  <p:notesMasterIdLst>
    <p:notesMasterId r:id="rId40"/>
  </p:notesMasterIdLst>
  <p:sldIdLst>
    <p:sldId id="257" r:id="rId6"/>
    <p:sldId id="518" r:id="rId7"/>
    <p:sldId id="261" r:id="rId8"/>
    <p:sldId id="259" r:id="rId9"/>
    <p:sldId id="498" r:id="rId10"/>
    <p:sldId id="519" r:id="rId11"/>
    <p:sldId id="521" r:id="rId12"/>
    <p:sldId id="306" r:id="rId13"/>
    <p:sldId id="552" r:id="rId14"/>
    <p:sldId id="553" r:id="rId15"/>
    <p:sldId id="554" r:id="rId16"/>
    <p:sldId id="562" r:id="rId17"/>
    <p:sldId id="561" r:id="rId18"/>
    <p:sldId id="556" r:id="rId19"/>
    <p:sldId id="522" r:id="rId20"/>
    <p:sldId id="528" r:id="rId21"/>
    <p:sldId id="529" r:id="rId22"/>
    <p:sldId id="530" r:id="rId23"/>
    <p:sldId id="531" r:id="rId24"/>
    <p:sldId id="565" r:id="rId25"/>
    <p:sldId id="523" r:id="rId26"/>
    <p:sldId id="540" r:id="rId27"/>
    <p:sldId id="557" r:id="rId28"/>
    <p:sldId id="566" r:id="rId29"/>
    <p:sldId id="539" r:id="rId30"/>
    <p:sldId id="567" r:id="rId31"/>
    <p:sldId id="568" r:id="rId32"/>
    <p:sldId id="558" r:id="rId33"/>
    <p:sldId id="452" r:id="rId34"/>
    <p:sldId id="517" r:id="rId35"/>
    <p:sldId id="492" r:id="rId36"/>
    <p:sldId id="478" r:id="rId37"/>
    <p:sldId id="520" r:id="rId38"/>
    <p:sldId id="277"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E18B7713-7441-10D7-5FBE-E75029BEFC34}" name="Raymond Diaz" initials="RD" userId="S::rdiaz@cnmsocal.org::4ca09eab-2864-4ad4-91a0-771a49b5c73b" providerId="AD"/>
  <p188:author id="{B1C8D9EE-3F3D-9C0F-72B7-81CA6DD5EDE3}" name="Patricia Navarro" initials="PN" userId="S::pnavarro@cnmsocal.org::4cc3463d-20ad-402a-8464-ece6fbe586fa" providerId="AD"/>
  <p188:author id="{0C2374F6-6F6B-E541-3E61-FE75B9F49134}" name="Michelle Escamilla" initials="ME" userId="S::mescamilla@cnmsocal.org::613d3d6f-6755-4f0d-bf3d-47071faf7dbb"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AD5FF"/>
    <a:srgbClr val="CC99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95E98CF-ABAC-AA07-0AB1-CA2FC10BEB42}" v="2" dt="2024-08-14T21:42:45.30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viewProps" Target="viewProps.xml"/><Relationship Id="rId47" Type="http://schemas.microsoft.com/office/2018/10/relationships/authors" Target="author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notesMaster" Target="notesMasters/notesMaster1.xml"/><Relationship Id="rId45" Type="http://schemas.microsoft.com/office/2016/11/relationships/changesInfo" Target="changesInfos/changesInfo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theme" Target="theme/theme1.xml"/><Relationship Id="rId8" Type="http://schemas.openxmlformats.org/officeDocument/2006/relationships/slide" Target="slides/slide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microsoft.com/office/2015/10/relationships/revisionInfo" Target="revisionInfo.xml"/><Relationship Id="rId20" Type="http://schemas.openxmlformats.org/officeDocument/2006/relationships/slide" Target="slides/slide15.xml"/><Relationship Id="rId41"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chelle Escamilla" userId="S::mescamilla@cnmsocal.org::613d3d6f-6755-4f0d-bf3d-47071faf7dbb" providerId="AD" clId="Web-{595E98CF-ABAC-AA07-0AB1-CA2FC10BEB42}"/>
    <pc:docChg chg="modSld">
      <pc:chgData name="Michelle Escamilla" userId="S::mescamilla@cnmsocal.org::613d3d6f-6755-4f0d-bf3d-47071faf7dbb" providerId="AD" clId="Web-{595E98CF-ABAC-AA07-0AB1-CA2FC10BEB42}" dt="2024-08-14T21:42:45.306" v="1"/>
      <pc:docMkLst>
        <pc:docMk/>
      </pc:docMkLst>
      <pc:sldChg chg="mod modShow">
        <pc:chgData name="Michelle Escamilla" userId="S::mescamilla@cnmsocal.org::613d3d6f-6755-4f0d-bf3d-47071faf7dbb" providerId="AD" clId="Web-{595E98CF-ABAC-AA07-0AB1-CA2FC10BEB42}" dt="2024-08-14T21:42:45.306" v="1"/>
        <pc:sldMkLst>
          <pc:docMk/>
          <pc:sldMk cId="841427257" sldId="452"/>
        </pc:sldMkLst>
      </pc:sldChg>
      <pc:sldChg chg="mod modShow">
        <pc:chgData name="Michelle Escamilla" userId="S::mescamilla@cnmsocal.org::613d3d6f-6755-4f0d-bf3d-47071faf7dbb" providerId="AD" clId="Web-{595E98CF-ABAC-AA07-0AB1-CA2FC10BEB42}" dt="2024-08-14T21:42:45.244" v="0"/>
        <pc:sldMkLst>
          <pc:docMk/>
          <pc:sldMk cId="2501560087" sldId="517"/>
        </pc:sldMkLst>
      </pc:sldChg>
    </pc:docChg>
  </pc:docChgLst>
  <pc:docChgLst>
    <pc:chgData name="Michelle Escamilla" userId="S::mescamilla@cnmsocal.org::613d3d6f-6755-4f0d-bf3d-47071faf7dbb" providerId="AD" clId="Web-{0671E7F2-E538-53D8-B39A-70EBAD19C3D7}"/>
    <pc:docChg chg="addSld delSld">
      <pc:chgData name="Michelle Escamilla" userId="S::mescamilla@cnmsocal.org::613d3d6f-6755-4f0d-bf3d-47071faf7dbb" providerId="AD" clId="Web-{0671E7F2-E538-53D8-B39A-70EBAD19C3D7}" dt="2024-08-02T21:15:47.687" v="3"/>
      <pc:docMkLst>
        <pc:docMk/>
      </pc:docMkLst>
      <pc:sldChg chg="del">
        <pc:chgData name="Michelle Escamilla" userId="S::mescamilla@cnmsocal.org::613d3d6f-6755-4f0d-bf3d-47071faf7dbb" providerId="AD" clId="Web-{0671E7F2-E538-53D8-B39A-70EBAD19C3D7}" dt="2024-08-02T21:15:47.687" v="3"/>
        <pc:sldMkLst>
          <pc:docMk/>
          <pc:sldMk cId="3750454725" sldId="486"/>
        </pc:sldMkLst>
      </pc:sldChg>
      <pc:sldChg chg="del">
        <pc:chgData name="Michelle Escamilla" userId="S::mescamilla@cnmsocal.org::613d3d6f-6755-4f0d-bf3d-47071faf7dbb" providerId="AD" clId="Web-{0671E7F2-E538-53D8-B39A-70EBAD19C3D7}" dt="2024-08-02T21:15:44.344" v="2"/>
        <pc:sldMkLst>
          <pc:docMk/>
          <pc:sldMk cId="2145449463" sldId="504"/>
        </pc:sldMkLst>
      </pc:sldChg>
      <pc:sldChg chg="add">
        <pc:chgData name="Michelle Escamilla" userId="S::mescamilla@cnmsocal.org::613d3d6f-6755-4f0d-bf3d-47071faf7dbb" providerId="AD" clId="Web-{0671E7F2-E538-53D8-B39A-70EBAD19C3D7}" dt="2024-08-02T21:15:41.547" v="0"/>
        <pc:sldMkLst>
          <pc:docMk/>
          <pc:sldMk cId="1264126728" sldId="513"/>
        </pc:sldMkLst>
      </pc:sldChg>
      <pc:sldChg chg="add">
        <pc:chgData name="Michelle Escamilla" userId="S::mescamilla@cnmsocal.org::613d3d6f-6755-4f0d-bf3d-47071faf7dbb" providerId="AD" clId="Web-{0671E7F2-E538-53D8-B39A-70EBAD19C3D7}" dt="2024-08-02T21:15:41.578" v="1"/>
        <pc:sldMkLst>
          <pc:docMk/>
          <pc:sldMk cId="4016127224" sldId="514"/>
        </pc:sldMkLst>
      </pc:sldChg>
    </pc:docChg>
  </pc:docChgLst>
  <pc:docChgLst>
    <pc:chgData name="Michelle Escamilla" userId="S::mescamilla@cnmsocal.org::613d3d6f-6755-4f0d-bf3d-47071faf7dbb" providerId="AD" clId="Web-{306488F2-6C64-4419-1631-2A817845D80A}"/>
    <pc:docChg chg="addSld delSld modSld sldOrd">
      <pc:chgData name="Michelle Escamilla" userId="S::mescamilla@cnmsocal.org::613d3d6f-6755-4f0d-bf3d-47071faf7dbb" providerId="AD" clId="Web-{306488F2-6C64-4419-1631-2A817845D80A}" dt="2024-08-08T18:49:00.309" v="1376"/>
      <pc:docMkLst>
        <pc:docMk/>
      </pc:docMkLst>
      <pc:sldChg chg="modSp modCm">
        <pc:chgData name="Michelle Escamilla" userId="S::mescamilla@cnmsocal.org::613d3d6f-6755-4f0d-bf3d-47071faf7dbb" providerId="AD" clId="Web-{306488F2-6C64-4419-1631-2A817845D80A}" dt="2024-08-07T17:22:24.333" v="317" actId="20577"/>
        <pc:sldMkLst>
          <pc:docMk/>
          <pc:sldMk cId="12056131" sldId="261"/>
        </pc:sldMkLst>
        <pc:spChg chg="mod">
          <ac:chgData name="Michelle Escamilla" userId="S::mescamilla@cnmsocal.org::613d3d6f-6755-4f0d-bf3d-47071faf7dbb" providerId="AD" clId="Web-{306488F2-6C64-4419-1631-2A817845D80A}" dt="2024-08-07T17:22:24.333" v="317" actId="20577"/>
          <ac:spMkLst>
            <pc:docMk/>
            <pc:sldMk cId="12056131" sldId="261"/>
            <ac:spMk id="15" creationId="{889A9CFD-3F3F-25B5-F807-6CD902D4B77A}"/>
          </ac:spMkLst>
        </pc:spChg>
        <pc:extLst>
          <p:ext xmlns:p="http://schemas.openxmlformats.org/presentationml/2006/main" uri="{D6D511B9-2390-475A-947B-AFAB55BFBCF1}">
            <pc226:cmChg xmlns:pc226="http://schemas.microsoft.com/office/powerpoint/2022/06/main/command" chg="mod">
              <pc226:chgData name="Michelle Escamilla" userId="S::mescamilla@cnmsocal.org::613d3d6f-6755-4f0d-bf3d-47071faf7dbb" providerId="AD" clId="Web-{306488F2-6C64-4419-1631-2A817845D80A}" dt="2024-08-07T17:22:24.333" v="317" actId="20577"/>
              <pc2:cmMkLst xmlns:pc2="http://schemas.microsoft.com/office/powerpoint/2019/9/main/command">
                <pc:docMk/>
                <pc:sldMk cId="12056131" sldId="261"/>
                <pc2:cmMk id="{744269EB-8F3A-410E-824F-382EA0560AEC}"/>
              </pc2:cmMkLst>
            </pc226:cmChg>
          </p:ext>
        </pc:extLst>
      </pc:sldChg>
      <pc:sldChg chg="del">
        <pc:chgData name="Michelle Escamilla" userId="S::mescamilla@cnmsocal.org::613d3d6f-6755-4f0d-bf3d-47071faf7dbb" providerId="AD" clId="Web-{306488F2-6C64-4419-1631-2A817845D80A}" dt="2024-08-06T18:53:29.581" v="309"/>
        <pc:sldMkLst>
          <pc:docMk/>
          <pc:sldMk cId="1625145616" sldId="447"/>
        </pc:sldMkLst>
      </pc:sldChg>
      <pc:sldChg chg="mod modShow">
        <pc:chgData name="Michelle Escamilla" userId="S::mescamilla@cnmsocal.org::613d3d6f-6755-4f0d-bf3d-47071faf7dbb" providerId="AD" clId="Web-{306488F2-6C64-4419-1631-2A817845D80A}" dt="2024-08-08T18:48:57.700" v="1375"/>
        <pc:sldMkLst>
          <pc:docMk/>
          <pc:sldMk cId="841427257" sldId="452"/>
        </pc:sldMkLst>
      </pc:sldChg>
      <pc:sldChg chg="mod modShow">
        <pc:chgData name="Michelle Escamilla" userId="S::mescamilla@cnmsocal.org::613d3d6f-6755-4f0d-bf3d-47071faf7dbb" providerId="AD" clId="Web-{306488F2-6C64-4419-1631-2A817845D80A}" dt="2024-08-08T18:48:36.231" v="1373"/>
        <pc:sldMkLst>
          <pc:docMk/>
          <pc:sldMk cId="3690025330" sldId="478"/>
        </pc:sldMkLst>
      </pc:sldChg>
      <pc:sldChg chg="mod modShow">
        <pc:chgData name="Michelle Escamilla" userId="S::mescamilla@cnmsocal.org::613d3d6f-6755-4f0d-bf3d-47071faf7dbb" providerId="AD" clId="Web-{306488F2-6C64-4419-1631-2A817845D80A}" dt="2024-08-08T18:48:40.137" v="1374"/>
        <pc:sldMkLst>
          <pc:docMk/>
          <pc:sldMk cId="996236106" sldId="492"/>
        </pc:sldMkLst>
      </pc:sldChg>
      <pc:sldChg chg="modSp">
        <pc:chgData name="Michelle Escamilla" userId="S::mescamilla@cnmsocal.org::613d3d6f-6755-4f0d-bf3d-47071faf7dbb" providerId="AD" clId="Web-{306488F2-6C64-4419-1631-2A817845D80A}" dt="2024-08-07T17:23:06.819" v="321" actId="20577"/>
        <pc:sldMkLst>
          <pc:docMk/>
          <pc:sldMk cId="2599604858" sldId="498"/>
        </pc:sldMkLst>
        <pc:spChg chg="mod">
          <ac:chgData name="Michelle Escamilla" userId="S::mescamilla@cnmsocal.org::613d3d6f-6755-4f0d-bf3d-47071faf7dbb" providerId="AD" clId="Web-{306488F2-6C64-4419-1631-2A817845D80A}" dt="2024-08-07T17:23:06.819" v="321" actId="20577"/>
          <ac:spMkLst>
            <pc:docMk/>
            <pc:sldMk cId="2599604858" sldId="498"/>
            <ac:spMk id="2" creationId="{00000000-0000-0000-0000-000000000000}"/>
          </ac:spMkLst>
        </pc:spChg>
        <pc:spChg chg="mod">
          <ac:chgData name="Michelle Escamilla" userId="S::mescamilla@cnmsocal.org::613d3d6f-6755-4f0d-bf3d-47071faf7dbb" providerId="AD" clId="Web-{306488F2-6C64-4419-1631-2A817845D80A}" dt="2024-08-07T17:23:04.069" v="320" actId="20577"/>
          <ac:spMkLst>
            <pc:docMk/>
            <pc:sldMk cId="2599604858" sldId="498"/>
            <ac:spMk id="3" creationId="{00000000-0000-0000-0000-000000000000}"/>
          </ac:spMkLst>
        </pc:spChg>
      </pc:sldChg>
      <pc:sldChg chg="del">
        <pc:chgData name="Michelle Escamilla" userId="S::mescamilla@cnmsocal.org::613d3d6f-6755-4f0d-bf3d-47071faf7dbb" providerId="AD" clId="Web-{306488F2-6C64-4419-1631-2A817845D80A}" dt="2024-08-06T18:53:35.269" v="312"/>
        <pc:sldMkLst>
          <pc:docMk/>
          <pc:sldMk cId="4227918055" sldId="510"/>
        </pc:sldMkLst>
      </pc:sldChg>
      <pc:sldChg chg="del">
        <pc:chgData name="Michelle Escamilla" userId="S::mescamilla@cnmsocal.org::613d3d6f-6755-4f0d-bf3d-47071faf7dbb" providerId="AD" clId="Web-{306488F2-6C64-4419-1631-2A817845D80A}" dt="2024-08-06T18:53:34.253" v="311"/>
        <pc:sldMkLst>
          <pc:docMk/>
          <pc:sldMk cId="950434578" sldId="511"/>
        </pc:sldMkLst>
      </pc:sldChg>
      <pc:sldChg chg="del">
        <pc:chgData name="Michelle Escamilla" userId="S::mescamilla@cnmsocal.org::613d3d6f-6755-4f0d-bf3d-47071faf7dbb" providerId="AD" clId="Web-{306488F2-6C64-4419-1631-2A817845D80A}" dt="2024-08-06T18:53:32.362" v="310"/>
        <pc:sldMkLst>
          <pc:docMk/>
          <pc:sldMk cId="3311307479" sldId="512"/>
        </pc:sldMkLst>
      </pc:sldChg>
      <pc:sldChg chg="del">
        <pc:chgData name="Michelle Escamilla" userId="S::mescamilla@cnmsocal.org::613d3d6f-6755-4f0d-bf3d-47071faf7dbb" providerId="AD" clId="Web-{306488F2-6C64-4419-1631-2A817845D80A}" dt="2024-08-06T18:53:26.643" v="308"/>
        <pc:sldMkLst>
          <pc:docMk/>
          <pc:sldMk cId="1264126728" sldId="513"/>
        </pc:sldMkLst>
      </pc:sldChg>
      <pc:sldChg chg="mod modShow">
        <pc:chgData name="Michelle Escamilla" userId="S::mescamilla@cnmsocal.org::613d3d6f-6755-4f0d-bf3d-47071faf7dbb" providerId="AD" clId="Web-{306488F2-6C64-4419-1631-2A817845D80A}" dt="2024-08-08T18:49:00.309" v="1376"/>
        <pc:sldMkLst>
          <pc:docMk/>
          <pc:sldMk cId="2501560087" sldId="517"/>
        </pc:sldMkLst>
      </pc:sldChg>
      <pc:sldChg chg="addSp delSp modSp">
        <pc:chgData name="Michelle Escamilla" userId="S::mescamilla@cnmsocal.org::613d3d6f-6755-4f0d-bf3d-47071faf7dbb" providerId="AD" clId="Web-{306488F2-6C64-4419-1631-2A817845D80A}" dt="2024-08-08T15:58:32.536" v="1372" actId="20577"/>
        <pc:sldMkLst>
          <pc:docMk/>
          <pc:sldMk cId="1080723991" sldId="519"/>
        </pc:sldMkLst>
        <pc:spChg chg="add mod">
          <ac:chgData name="Michelle Escamilla" userId="S::mescamilla@cnmsocal.org::613d3d6f-6755-4f0d-bf3d-47071faf7dbb" providerId="AD" clId="Web-{306488F2-6C64-4419-1631-2A817845D80A}" dt="2024-08-08T15:58:32.536" v="1372" actId="20577"/>
          <ac:spMkLst>
            <pc:docMk/>
            <pc:sldMk cId="1080723991" sldId="519"/>
            <ac:spMk id="5" creationId="{CE68D3A6-2492-C313-E5F4-A068B2A1FA34}"/>
          </ac:spMkLst>
        </pc:spChg>
        <pc:spChg chg="mod">
          <ac:chgData name="Michelle Escamilla" userId="S::mescamilla@cnmsocal.org::613d3d6f-6755-4f0d-bf3d-47071faf7dbb" providerId="AD" clId="Web-{306488F2-6C64-4419-1631-2A817845D80A}" dt="2024-08-08T15:49:45.138" v="1289" actId="1076"/>
          <ac:spMkLst>
            <pc:docMk/>
            <pc:sldMk cId="1080723991" sldId="519"/>
            <ac:spMk id="14" creationId="{C25FE622-5262-C75C-D567-925B29E71CA1}"/>
          </ac:spMkLst>
        </pc:spChg>
        <pc:spChg chg="mod">
          <ac:chgData name="Michelle Escamilla" userId="S::mescamilla@cnmsocal.org::613d3d6f-6755-4f0d-bf3d-47071faf7dbb" providerId="AD" clId="Web-{306488F2-6C64-4419-1631-2A817845D80A}" dt="2024-08-08T15:49:45.154" v="1290" actId="1076"/>
          <ac:spMkLst>
            <pc:docMk/>
            <pc:sldMk cId="1080723991" sldId="519"/>
            <ac:spMk id="15" creationId="{AB3D7B98-A1F3-FDF9-5A8B-AE3FE4152484}"/>
          </ac:spMkLst>
        </pc:spChg>
        <pc:spChg chg="mod">
          <ac:chgData name="Michelle Escamilla" userId="S::mescamilla@cnmsocal.org::613d3d6f-6755-4f0d-bf3d-47071faf7dbb" providerId="AD" clId="Web-{306488F2-6C64-4419-1631-2A817845D80A}" dt="2024-08-08T15:49:45.169" v="1291" actId="1076"/>
          <ac:spMkLst>
            <pc:docMk/>
            <pc:sldMk cId="1080723991" sldId="519"/>
            <ac:spMk id="16" creationId="{2B49F2A7-A669-C8D0-CA3B-F34899409CFE}"/>
          </ac:spMkLst>
        </pc:spChg>
        <pc:spChg chg="del">
          <ac:chgData name="Michelle Escamilla" userId="S::mescamilla@cnmsocal.org::613d3d6f-6755-4f0d-bf3d-47071faf7dbb" providerId="AD" clId="Web-{306488F2-6C64-4419-1631-2A817845D80A}" dt="2024-08-07T17:30:37.337" v="323"/>
          <ac:spMkLst>
            <pc:docMk/>
            <pc:sldMk cId="1080723991" sldId="519"/>
            <ac:spMk id="17" creationId="{C55C1F63-1D5A-5F2B-F6E5-3B70F029305C}"/>
          </ac:spMkLst>
        </pc:spChg>
        <pc:picChg chg="mod">
          <ac:chgData name="Michelle Escamilla" userId="S::mescamilla@cnmsocal.org::613d3d6f-6755-4f0d-bf3d-47071faf7dbb" providerId="AD" clId="Web-{306488F2-6C64-4419-1631-2A817845D80A}" dt="2024-08-08T15:49:45.107" v="1287" actId="1076"/>
          <ac:picMkLst>
            <pc:docMk/>
            <pc:sldMk cId="1080723991" sldId="519"/>
            <ac:picMk id="3" creationId="{1B2C5D67-A072-2B12-9AF8-932AB91334DF}"/>
          </ac:picMkLst>
        </pc:picChg>
        <pc:picChg chg="add mod modCrop">
          <ac:chgData name="Michelle Escamilla" userId="S::mescamilla@cnmsocal.org::613d3d6f-6755-4f0d-bf3d-47071faf7dbb" providerId="AD" clId="Web-{306488F2-6C64-4419-1631-2A817845D80A}" dt="2024-08-08T15:52:15.336" v="1307" actId="14100"/>
          <ac:picMkLst>
            <pc:docMk/>
            <pc:sldMk cId="1080723991" sldId="519"/>
            <ac:picMk id="4" creationId="{69A0F5C3-F643-5B4F-65E7-B41FADBD9398}"/>
          </ac:picMkLst>
        </pc:picChg>
        <pc:picChg chg="del">
          <ac:chgData name="Michelle Escamilla" userId="S::mescamilla@cnmsocal.org::613d3d6f-6755-4f0d-bf3d-47071faf7dbb" providerId="AD" clId="Web-{306488F2-6C64-4419-1631-2A817845D80A}" dt="2024-08-07T17:30:37.337" v="322"/>
          <ac:picMkLst>
            <pc:docMk/>
            <pc:sldMk cId="1080723991" sldId="519"/>
            <ac:picMk id="4" creationId="{F7C58200-4B63-3D89-3524-E80C0F4D76FB}"/>
          </ac:picMkLst>
        </pc:picChg>
        <pc:picChg chg="mod">
          <ac:chgData name="Michelle Escamilla" userId="S::mescamilla@cnmsocal.org::613d3d6f-6755-4f0d-bf3d-47071faf7dbb" providerId="AD" clId="Web-{306488F2-6C64-4419-1631-2A817845D80A}" dt="2024-08-08T15:49:45.185" v="1292" actId="1076"/>
          <ac:picMkLst>
            <pc:docMk/>
            <pc:sldMk cId="1080723991" sldId="519"/>
            <ac:picMk id="7" creationId="{00000000-0000-0000-0000-000000000000}"/>
          </ac:picMkLst>
        </pc:picChg>
        <pc:picChg chg="mod">
          <ac:chgData name="Michelle Escamilla" userId="S::mescamilla@cnmsocal.org::613d3d6f-6755-4f0d-bf3d-47071faf7dbb" providerId="AD" clId="Web-{306488F2-6C64-4419-1631-2A817845D80A}" dt="2024-08-08T15:49:45.122" v="1288" actId="1076"/>
          <ac:picMkLst>
            <pc:docMk/>
            <pc:sldMk cId="1080723991" sldId="519"/>
            <ac:picMk id="13" creationId="{D3FBB765-D1A2-732D-A2C9-7C14D05053FE}"/>
          </ac:picMkLst>
        </pc:picChg>
      </pc:sldChg>
      <pc:sldChg chg="modNotes">
        <pc:chgData name="Michelle Escamilla" userId="S::mescamilla@cnmsocal.org::613d3d6f-6755-4f0d-bf3d-47071faf7dbb" providerId="AD" clId="Web-{306488F2-6C64-4419-1631-2A817845D80A}" dt="2024-08-07T18:12:02.575" v="548"/>
        <pc:sldMkLst>
          <pc:docMk/>
          <pc:sldMk cId="2927000894" sldId="530"/>
        </pc:sldMkLst>
      </pc:sldChg>
      <pc:sldChg chg="addSp delSp modSp del ord">
        <pc:chgData name="Michelle Escamilla" userId="S::mescamilla@cnmsocal.org::613d3d6f-6755-4f0d-bf3d-47071faf7dbb" providerId="AD" clId="Web-{306488F2-6C64-4419-1631-2A817845D80A}" dt="2024-08-07T23:22:22.861" v="947"/>
        <pc:sldMkLst>
          <pc:docMk/>
          <pc:sldMk cId="3738335236" sldId="536"/>
        </pc:sldMkLst>
        <pc:spChg chg="add del mod">
          <ac:chgData name="Michelle Escamilla" userId="S::mescamilla@cnmsocal.org::613d3d6f-6755-4f0d-bf3d-47071faf7dbb" providerId="AD" clId="Web-{306488F2-6C64-4419-1631-2A817845D80A}" dt="2024-08-06T18:44:48.240" v="10"/>
          <ac:spMkLst>
            <pc:docMk/>
            <pc:sldMk cId="3738335236" sldId="536"/>
            <ac:spMk id="3" creationId="{31691D03-9518-9DA4-2110-3E4D1225E6A3}"/>
          </ac:spMkLst>
        </pc:spChg>
        <pc:picChg chg="del mod">
          <ac:chgData name="Michelle Escamilla" userId="S::mescamilla@cnmsocal.org::613d3d6f-6755-4f0d-bf3d-47071faf7dbb" providerId="AD" clId="Web-{306488F2-6C64-4419-1631-2A817845D80A}" dt="2024-08-07T23:21:45.313" v="937"/>
          <ac:picMkLst>
            <pc:docMk/>
            <pc:sldMk cId="3738335236" sldId="536"/>
            <ac:picMk id="6" creationId="{00000000-0000-0000-0000-000000000000}"/>
          </ac:picMkLst>
        </pc:picChg>
      </pc:sldChg>
      <pc:sldChg chg="mod ord modShow">
        <pc:chgData name="Michelle Escamilla" userId="S::mescamilla@cnmsocal.org::613d3d6f-6755-4f0d-bf3d-47071faf7dbb" providerId="AD" clId="Web-{306488F2-6C64-4419-1631-2A817845D80A}" dt="2024-08-07T23:22:36.112" v="948"/>
        <pc:sldMkLst>
          <pc:docMk/>
          <pc:sldMk cId="1617013348" sldId="539"/>
        </pc:sldMkLst>
      </pc:sldChg>
      <pc:sldChg chg="addSp delSp modSp">
        <pc:chgData name="Michelle Escamilla" userId="S::mescamilla@cnmsocal.org::613d3d6f-6755-4f0d-bf3d-47071faf7dbb" providerId="AD" clId="Web-{306488F2-6C64-4419-1631-2A817845D80A}" dt="2024-08-07T23:22:18.439" v="946" actId="1076"/>
        <pc:sldMkLst>
          <pc:docMk/>
          <pc:sldMk cId="183704287" sldId="540"/>
        </pc:sldMkLst>
        <pc:spChg chg="mod">
          <ac:chgData name="Michelle Escamilla" userId="S::mescamilla@cnmsocal.org::613d3d6f-6755-4f0d-bf3d-47071faf7dbb" providerId="AD" clId="Web-{306488F2-6C64-4419-1631-2A817845D80A}" dt="2024-08-07T23:18:33.339" v="934" actId="1076"/>
          <ac:spMkLst>
            <pc:docMk/>
            <pc:sldMk cId="183704287" sldId="540"/>
            <ac:spMk id="2" creationId="{00000000-0000-0000-0000-000000000000}"/>
          </ac:spMkLst>
        </pc:spChg>
        <pc:spChg chg="add mod ord">
          <ac:chgData name="Michelle Escamilla" userId="S::mescamilla@cnmsocal.org::613d3d6f-6755-4f0d-bf3d-47071faf7dbb" providerId="AD" clId="Web-{306488F2-6C64-4419-1631-2A817845D80A}" dt="2024-08-07T23:18:28.433" v="933" actId="1076"/>
          <ac:spMkLst>
            <pc:docMk/>
            <pc:sldMk cId="183704287" sldId="540"/>
            <ac:spMk id="3" creationId="{AF84C9DC-206F-9D51-9BF1-077D816A978C}"/>
          </ac:spMkLst>
        </pc:spChg>
        <pc:spChg chg="del">
          <ac:chgData name="Michelle Escamilla" userId="S::mescamilla@cnmsocal.org::613d3d6f-6755-4f0d-bf3d-47071faf7dbb" providerId="AD" clId="Web-{306488F2-6C64-4419-1631-2A817845D80A}" dt="2024-08-07T23:12:20.189" v="915"/>
          <ac:spMkLst>
            <pc:docMk/>
            <pc:sldMk cId="183704287" sldId="540"/>
            <ac:spMk id="6" creationId="{00000000-0000-0000-0000-000000000000}"/>
          </ac:spMkLst>
        </pc:spChg>
        <pc:picChg chg="add mod modCrop">
          <ac:chgData name="Michelle Escamilla" userId="S::mescamilla@cnmsocal.org::613d3d6f-6755-4f0d-bf3d-47071faf7dbb" providerId="AD" clId="Web-{306488F2-6C64-4419-1631-2A817845D80A}" dt="2024-08-07T23:22:15.424" v="945"/>
          <ac:picMkLst>
            <pc:docMk/>
            <pc:sldMk cId="183704287" sldId="540"/>
            <ac:picMk id="4" creationId="{28498117-531A-08D2-B531-066D81A2311E}"/>
          </ac:picMkLst>
        </pc:picChg>
        <pc:picChg chg="add mod">
          <ac:chgData name="Michelle Escamilla" userId="S::mescamilla@cnmsocal.org::613d3d6f-6755-4f0d-bf3d-47071faf7dbb" providerId="AD" clId="Web-{306488F2-6C64-4419-1631-2A817845D80A}" dt="2024-08-07T23:22:18.439" v="946" actId="1076"/>
          <ac:picMkLst>
            <pc:docMk/>
            <pc:sldMk cId="183704287" sldId="540"/>
            <ac:picMk id="5" creationId="{C51B8595-C6F6-BE10-0EA4-01F45033C0D2}"/>
          </ac:picMkLst>
        </pc:picChg>
      </pc:sldChg>
      <pc:sldChg chg="del ord">
        <pc:chgData name="Michelle Escamilla" userId="S::mescamilla@cnmsocal.org::613d3d6f-6755-4f0d-bf3d-47071faf7dbb" providerId="AD" clId="Web-{306488F2-6C64-4419-1631-2A817845D80A}" dt="2024-08-06T18:43:30.407" v="2"/>
        <pc:sldMkLst>
          <pc:docMk/>
          <pc:sldMk cId="2196288809" sldId="543"/>
        </pc:sldMkLst>
      </pc:sldChg>
      <pc:sldChg chg="modSp">
        <pc:chgData name="Michelle Escamilla" userId="S::mescamilla@cnmsocal.org::613d3d6f-6755-4f0d-bf3d-47071faf7dbb" providerId="AD" clId="Web-{306488F2-6C64-4419-1631-2A817845D80A}" dt="2024-08-07T17:32:06.871" v="340"/>
        <pc:sldMkLst>
          <pc:docMk/>
          <pc:sldMk cId="452178022" sldId="553"/>
        </pc:sldMkLst>
        <pc:spChg chg="mod">
          <ac:chgData name="Michelle Escamilla" userId="S::mescamilla@cnmsocal.org::613d3d6f-6755-4f0d-bf3d-47071faf7dbb" providerId="AD" clId="Web-{306488F2-6C64-4419-1631-2A817845D80A}" dt="2024-08-07T17:31:45.199" v="336" actId="1076"/>
          <ac:spMkLst>
            <pc:docMk/>
            <pc:sldMk cId="452178022" sldId="553"/>
            <ac:spMk id="7" creationId="{00000000-0000-0000-0000-000000000000}"/>
          </ac:spMkLst>
        </pc:spChg>
        <pc:picChg chg="mod modCrop">
          <ac:chgData name="Michelle Escamilla" userId="S::mescamilla@cnmsocal.org::613d3d6f-6755-4f0d-bf3d-47071faf7dbb" providerId="AD" clId="Web-{306488F2-6C64-4419-1631-2A817845D80A}" dt="2024-08-07T17:32:06.871" v="340"/>
          <ac:picMkLst>
            <pc:docMk/>
            <pc:sldMk cId="452178022" sldId="553"/>
            <ac:picMk id="3" creationId="{00000000-0000-0000-0000-000000000000}"/>
          </ac:picMkLst>
        </pc:picChg>
      </pc:sldChg>
      <pc:sldChg chg="modNotes">
        <pc:chgData name="Michelle Escamilla" userId="S::mescamilla@cnmsocal.org::613d3d6f-6755-4f0d-bf3d-47071faf7dbb" providerId="AD" clId="Web-{306488F2-6C64-4419-1631-2A817845D80A}" dt="2024-08-07T18:05:32.560" v="504"/>
        <pc:sldMkLst>
          <pc:docMk/>
          <pc:sldMk cId="3582189135" sldId="554"/>
        </pc:sldMkLst>
      </pc:sldChg>
      <pc:sldChg chg="ord">
        <pc:chgData name="Michelle Escamilla" userId="S::mescamilla@cnmsocal.org::613d3d6f-6755-4f0d-bf3d-47071faf7dbb" providerId="AD" clId="Web-{306488F2-6C64-4419-1631-2A817845D80A}" dt="2024-08-07T22:44:49.206" v="879"/>
        <pc:sldMkLst>
          <pc:docMk/>
          <pc:sldMk cId="225924660" sldId="557"/>
        </pc:sldMkLst>
      </pc:sldChg>
      <pc:sldChg chg="modNotes">
        <pc:chgData name="Michelle Escamilla" userId="S::mescamilla@cnmsocal.org::613d3d6f-6755-4f0d-bf3d-47071faf7dbb" providerId="AD" clId="Web-{306488F2-6C64-4419-1631-2A817845D80A}" dt="2024-08-08T00:00:27.710" v="1174"/>
        <pc:sldMkLst>
          <pc:docMk/>
          <pc:sldMk cId="1547836076" sldId="558"/>
        </pc:sldMkLst>
      </pc:sldChg>
      <pc:sldChg chg="modSp del">
        <pc:chgData name="Michelle Escamilla" userId="S::mescamilla@cnmsocal.org::613d3d6f-6755-4f0d-bf3d-47071faf7dbb" providerId="AD" clId="Web-{306488F2-6C64-4419-1631-2A817845D80A}" dt="2024-08-07T23:59:51.881" v="1162"/>
        <pc:sldMkLst>
          <pc:docMk/>
          <pc:sldMk cId="251817088" sldId="559"/>
        </pc:sldMkLst>
        <pc:spChg chg="mod">
          <ac:chgData name="Michelle Escamilla" userId="S::mescamilla@cnmsocal.org::613d3d6f-6755-4f0d-bf3d-47071faf7dbb" providerId="AD" clId="Web-{306488F2-6C64-4419-1631-2A817845D80A}" dt="2024-08-06T18:50:24.040" v="307" actId="20577"/>
          <ac:spMkLst>
            <pc:docMk/>
            <pc:sldMk cId="251817088" sldId="559"/>
            <ac:spMk id="5" creationId="{6A55BBA0-44C6-FCCA-36DE-09978E7DD827}"/>
          </ac:spMkLst>
        </pc:spChg>
      </pc:sldChg>
      <pc:sldChg chg="addSp delSp modSp add del ord replId">
        <pc:chgData name="Michelle Escamilla" userId="S::mescamilla@cnmsocal.org::613d3d6f-6755-4f0d-bf3d-47071faf7dbb" providerId="AD" clId="Web-{306488F2-6C64-4419-1631-2A817845D80A}" dt="2024-08-07T23:47:23.493" v="969"/>
        <pc:sldMkLst>
          <pc:docMk/>
          <pc:sldMk cId="2314845827" sldId="560"/>
        </pc:sldMkLst>
        <pc:spChg chg="mod">
          <ac:chgData name="Michelle Escamilla" userId="S::mescamilla@cnmsocal.org::613d3d6f-6755-4f0d-bf3d-47071faf7dbb" providerId="AD" clId="Web-{306488F2-6C64-4419-1631-2A817845D80A}" dt="2024-08-06T18:50:06.273" v="299" actId="1076"/>
          <ac:spMkLst>
            <pc:docMk/>
            <pc:sldMk cId="2314845827" sldId="560"/>
            <ac:spMk id="2" creationId="{00000000-0000-0000-0000-000000000000}"/>
          </ac:spMkLst>
        </pc:spChg>
        <pc:spChg chg="add del">
          <ac:chgData name="Michelle Escamilla" userId="S::mescamilla@cnmsocal.org::613d3d6f-6755-4f0d-bf3d-47071faf7dbb" providerId="AD" clId="Web-{306488F2-6C64-4419-1631-2A817845D80A}" dt="2024-08-07T23:44:58.365" v="951"/>
          <ac:spMkLst>
            <pc:docMk/>
            <pc:sldMk cId="2314845827" sldId="560"/>
            <ac:spMk id="3" creationId="{411C9E89-A064-2FA9-DC25-672CF4CB53EC}"/>
          </ac:spMkLst>
        </pc:spChg>
        <pc:spChg chg="del mod">
          <ac:chgData name="Michelle Escamilla" userId="S::mescamilla@cnmsocal.org::613d3d6f-6755-4f0d-bf3d-47071faf7dbb" providerId="AD" clId="Web-{306488F2-6C64-4419-1631-2A817845D80A}" dt="2024-08-07T23:44:37.599" v="949"/>
          <ac:spMkLst>
            <pc:docMk/>
            <pc:sldMk cId="2314845827" sldId="560"/>
            <ac:spMk id="6" creationId="{00000000-0000-0000-0000-000000000000}"/>
          </ac:spMkLst>
        </pc:spChg>
      </pc:sldChg>
      <pc:sldChg chg="mod modShow">
        <pc:chgData name="Michelle Escamilla" userId="S::mescamilla@cnmsocal.org::613d3d6f-6755-4f0d-bf3d-47071faf7dbb" providerId="AD" clId="Web-{306488F2-6C64-4419-1631-2A817845D80A}" dt="2024-08-07T18:05:53.326" v="505"/>
        <pc:sldMkLst>
          <pc:docMk/>
          <pc:sldMk cId="3743047925" sldId="562"/>
        </pc:sldMkLst>
      </pc:sldChg>
      <pc:sldChg chg="modSp del ord">
        <pc:chgData name="Michelle Escamilla" userId="S::mescamilla@cnmsocal.org::613d3d6f-6755-4f0d-bf3d-47071faf7dbb" providerId="AD" clId="Web-{306488F2-6C64-4419-1631-2A817845D80A}" dt="2024-08-07T18:30:43.729" v="756"/>
        <pc:sldMkLst>
          <pc:docMk/>
          <pc:sldMk cId="2619977043" sldId="563"/>
        </pc:sldMkLst>
        <pc:spChg chg="mod">
          <ac:chgData name="Michelle Escamilla" userId="S::mescamilla@cnmsocal.org::613d3d6f-6755-4f0d-bf3d-47071faf7dbb" providerId="AD" clId="Web-{306488F2-6C64-4419-1631-2A817845D80A}" dt="2024-08-07T18:28:44.099" v="722" actId="20577"/>
          <ac:spMkLst>
            <pc:docMk/>
            <pc:sldMk cId="2619977043" sldId="563"/>
            <ac:spMk id="5" creationId="{6A55BBA0-44C6-FCCA-36DE-09978E7DD827}"/>
          </ac:spMkLst>
        </pc:spChg>
      </pc:sldChg>
      <pc:sldChg chg="add del replId">
        <pc:chgData name="Michelle Escamilla" userId="S::mescamilla@cnmsocal.org::613d3d6f-6755-4f0d-bf3d-47071faf7dbb" providerId="AD" clId="Web-{306488F2-6C64-4419-1631-2A817845D80A}" dt="2024-08-07T18:29:07.131" v="723"/>
        <pc:sldMkLst>
          <pc:docMk/>
          <pc:sldMk cId="919346979" sldId="564"/>
        </pc:sldMkLst>
      </pc:sldChg>
      <pc:sldChg chg="modSp add replId">
        <pc:chgData name="Michelle Escamilla" userId="S::mescamilla@cnmsocal.org::613d3d6f-6755-4f0d-bf3d-47071faf7dbb" providerId="AD" clId="Web-{306488F2-6C64-4419-1631-2A817845D80A}" dt="2024-08-07T22:42:13.148" v="878" actId="20577"/>
        <pc:sldMkLst>
          <pc:docMk/>
          <pc:sldMk cId="2291426492" sldId="565"/>
        </pc:sldMkLst>
        <pc:spChg chg="mod">
          <ac:chgData name="Michelle Escamilla" userId="S::mescamilla@cnmsocal.org::613d3d6f-6755-4f0d-bf3d-47071faf7dbb" providerId="AD" clId="Web-{306488F2-6C64-4419-1631-2A817845D80A}" dt="2024-08-07T18:30:31.541" v="755" actId="20577"/>
          <ac:spMkLst>
            <pc:docMk/>
            <pc:sldMk cId="2291426492" sldId="565"/>
            <ac:spMk id="4" creationId="{1DFF802B-FA35-4E3E-B363-D9A37A02CBF0}"/>
          </ac:spMkLst>
        </pc:spChg>
        <pc:spChg chg="mod">
          <ac:chgData name="Michelle Escamilla" userId="S::mescamilla@cnmsocal.org::613d3d6f-6755-4f0d-bf3d-47071faf7dbb" providerId="AD" clId="Web-{306488F2-6C64-4419-1631-2A817845D80A}" dt="2024-08-07T22:42:13.148" v="878" actId="20577"/>
          <ac:spMkLst>
            <pc:docMk/>
            <pc:sldMk cId="2291426492" sldId="565"/>
            <ac:spMk id="5" creationId="{6A55BBA0-44C6-FCCA-36DE-09978E7DD827}"/>
          </ac:spMkLst>
        </pc:spChg>
      </pc:sldChg>
      <pc:sldChg chg="addSp modSp new mod setBg modNotes">
        <pc:chgData name="Michelle Escamilla" userId="S::mescamilla@cnmsocal.org::613d3d6f-6755-4f0d-bf3d-47071faf7dbb" providerId="AD" clId="Web-{306488F2-6C64-4419-1631-2A817845D80A}" dt="2024-08-07T23:11:28.343" v="911"/>
        <pc:sldMkLst>
          <pc:docMk/>
          <pc:sldMk cId="3242207859" sldId="566"/>
        </pc:sldMkLst>
        <pc:spChg chg="mod">
          <ac:chgData name="Michelle Escamilla" userId="S::mescamilla@cnmsocal.org::613d3d6f-6755-4f0d-bf3d-47071faf7dbb" providerId="AD" clId="Web-{306488F2-6C64-4419-1631-2A817845D80A}" dt="2024-08-07T23:11:25.296" v="909" actId="20577"/>
          <ac:spMkLst>
            <pc:docMk/>
            <pc:sldMk cId="3242207859" sldId="566"/>
            <ac:spMk id="2" creationId="{5494B4ED-60E3-5B30-C577-E6BE121583AC}"/>
          </ac:spMkLst>
        </pc:spChg>
        <pc:spChg chg="add">
          <ac:chgData name="Michelle Escamilla" userId="S::mescamilla@cnmsocal.org::613d3d6f-6755-4f0d-bf3d-47071faf7dbb" providerId="AD" clId="Web-{306488F2-6C64-4419-1631-2A817845D80A}" dt="2024-08-07T23:09:47.809" v="886"/>
          <ac:spMkLst>
            <pc:docMk/>
            <pc:sldMk cId="3242207859" sldId="566"/>
            <ac:spMk id="8" creationId="{D4771268-CB57-404A-9271-370EB28F6090}"/>
          </ac:spMkLst>
        </pc:spChg>
        <pc:picChg chg="add mod">
          <ac:chgData name="Michelle Escamilla" userId="S::mescamilla@cnmsocal.org::613d3d6f-6755-4f0d-bf3d-47071faf7dbb" providerId="AD" clId="Web-{306488F2-6C64-4419-1631-2A817845D80A}" dt="2024-08-07T23:10:20.623" v="902" actId="1076"/>
          <ac:picMkLst>
            <pc:docMk/>
            <pc:sldMk cId="3242207859" sldId="566"/>
            <ac:picMk id="3" creationId="{D2A2A73A-441F-5646-AB7F-8F0161F38C37}"/>
          </ac:picMkLst>
        </pc:picChg>
      </pc:sldChg>
      <pc:sldChg chg="addSp delSp modSp add ord replId">
        <pc:chgData name="Michelle Escamilla" userId="S::mescamilla@cnmsocal.org::613d3d6f-6755-4f0d-bf3d-47071faf7dbb" providerId="AD" clId="Web-{306488F2-6C64-4419-1631-2A817845D80A}" dt="2024-08-08T00:04:13.776" v="1244" actId="1076"/>
        <pc:sldMkLst>
          <pc:docMk/>
          <pc:sldMk cId="1554311684" sldId="567"/>
        </pc:sldMkLst>
        <pc:spChg chg="mod">
          <ac:chgData name="Michelle Escamilla" userId="S::mescamilla@cnmsocal.org::613d3d6f-6755-4f0d-bf3d-47071faf7dbb" providerId="AD" clId="Web-{306488F2-6C64-4419-1631-2A817845D80A}" dt="2024-08-07T23:45:32.725" v="963" actId="1076"/>
          <ac:spMkLst>
            <pc:docMk/>
            <pc:sldMk cId="1554311684" sldId="567"/>
            <ac:spMk id="2" creationId="{00000000-0000-0000-0000-000000000000}"/>
          </ac:spMkLst>
        </pc:spChg>
        <pc:spChg chg="mod">
          <ac:chgData name="Michelle Escamilla" userId="S::mescamilla@cnmsocal.org::613d3d6f-6755-4f0d-bf3d-47071faf7dbb" providerId="AD" clId="Web-{306488F2-6C64-4419-1631-2A817845D80A}" dt="2024-08-07T23:45:26.037" v="962" actId="14100"/>
          <ac:spMkLst>
            <pc:docMk/>
            <pc:sldMk cId="1554311684" sldId="567"/>
            <ac:spMk id="3" creationId="{AF84C9DC-206F-9D51-9BF1-077D816A978C}"/>
          </ac:spMkLst>
        </pc:spChg>
        <pc:spChg chg="add del mod">
          <ac:chgData name="Michelle Escamilla" userId="S::mescamilla@cnmsocal.org::613d3d6f-6755-4f0d-bf3d-47071faf7dbb" providerId="AD" clId="Web-{306488F2-6C64-4419-1631-2A817845D80A}" dt="2024-08-07T23:46:12.147" v="966"/>
          <ac:spMkLst>
            <pc:docMk/>
            <pc:sldMk cId="1554311684" sldId="567"/>
            <ac:spMk id="6" creationId="{00F7925D-C988-CE2B-BFAD-251848796044}"/>
          </ac:spMkLst>
        </pc:spChg>
        <pc:spChg chg="add mod ord">
          <ac:chgData name="Michelle Escamilla" userId="S::mescamilla@cnmsocal.org::613d3d6f-6755-4f0d-bf3d-47071faf7dbb" providerId="AD" clId="Web-{306488F2-6C64-4419-1631-2A817845D80A}" dt="2024-08-07T23:52:51.280" v="982"/>
          <ac:spMkLst>
            <pc:docMk/>
            <pc:sldMk cId="1554311684" sldId="567"/>
            <ac:spMk id="9" creationId="{4597F079-29BE-6C85-78B0-6F59F994E8BB}"/>
          </ac:spMkLst>
        </pc:spChg>
        <pc:spChg chg="add mod">
          <ac:chgData name="Michelle Escamilla" userId="S::mescamilla@cnmsocal.org::613d3d6f-6755-4f0d-bf3d-47071faf7dbb" providerId="AD" clId="Web-{306488F2-6C64-4419-1631-2A817845D80A}" dt="2024-08-08T00:02:17.431" v="1208" actId="20577"/>
          <ac:spMkLst>
            <pc:docMk/>
            <pc:sldMk cId="1554311684" sldId="567"/>
            <ac:spMk id="12" creationId="{B568AB89-1A41-5B98-D8D5-40A3042C35C5}"/>
          </ac:spMkLst>
        </pc:spChg>
        <pc:spChg chg="add mod">
          <ac:chgData name="Michelle Escamilla" userId="S::mescamilla@cnmsocal.org::613d3d6f-6755-4f0d-bf3d-47071faf7dbb" providerId="AD" clId="Web-{306488F2-6C64-4419-1631-2A817845D80A}" dt="2024-08-08T00:04:13.776" v="1244" actId="1076"/>
          <ac:spMkLst>
            <pc:docMk/>
            <pc:sldMk cId="1554311684" sldId="567"/>
            <ac:spMk id="13" creationId="{CF05815B-C8AF-97A2-A27E-A69D7DDE9796}"/>
          </ac:spMkLst>
        </pc:spChg>
        <pc:spChg chg="add mod">
          <ac:chgData name="Michelle Escamilla" userId="S::mescamilla@cnmsocal.org::613d3d6f-6755-4f0d-bf3d-47071faf7dbb" providerId="AD" clId="Web-{306488F2-6C64-4419-1631-2A817845D80A}" dt="2024-08-08T00:04:10.933" v="1243" actId="1076"/>
          <ac:spMkLst>
            <pc:docMk/>
            <pc:sldMk cId="1554311684" sldId="567"/>
            <ac:spMk id="14" creationId="{8E0436CC-0D72-E5A3-077B-829470541AAE}"/>
          </ac:spMkLst>
        </pc:spChg>
        <pc:picChg chg="del">
          <ac:chgData name="Michelle Escamilla" userId="S::mescamilla@cnmsocal.org::613d3d6f-6755-4f0d-bf3d-47071faf7dbb" providerId="AD" clId="Web-{306488F2-6C64-4419-1631-2A817845D80A}" dt="2024-08-07T23:45:22.537" v="961"/>
          <ac:picMkLst>
            <pc:docMk/>
            <pc:sldMk cId="1554311684" sldId="567"/>
            <ac:picMk id="4" creationId="{28498117-531A-08D2-B531-066D81A2311E}"/>
          </ac:picMkLst>
        </pc:picChg>
        <pc:picChg chg="del">
          <ac:chgData name="Michelle Escamilla" userId="S::mescamilla@cnmsocal.org::613d3d6f-6755-4f0d-bf3d-47071faf7dbb" providerId="AD" clId="Web-{306488F2-6C64-4419-1631-2A817845D80A}" dt="2024-08-07T23:45:21.850" v="960"/>
          <ac:picMkLst>
            <pc:docMk/>
            <pc:sldMk cId="1554311684" sldId="567"/>
            <ac:picMk id="5" creationId="{C51B8595-C6F6-BE10-0EA4-01F45033C0D2}"/>
          </ac:picMkLst>
        </pc:picChg>
        <pc:picChg chg="add mod">
          <ac:chgData name="Michelle Escamilla" userId="S::mescamilla@cnmsocal.org::613d3d6f-6755-4f0d-bf3d-47071faf7dbb" providerId="AD" clId="Web-{306488F2-6C64-4419-1631-2A817845D80A}" dt="2024-08-07T23:52:05.513" v="974" actId="1076"/>
          <ac:picMkLst>
            <pc:docMk/>
            <pc:sldMk cId="1554311684" sldId="567"/>
            <ac:picMk id="7" creationId="{C48D2426-7BAE-906D-64D4-7450440B9365}"/>
          </ac:picMkLst>
        </pc:picChg>
        <pc:cxnChg chg="add mod ord">
          <ac:chgData name="Michelle Escamilla" userId="S::mescamilla@cnmsocal.org::613d3d6f-6755-4f0d-bf3d-47071faf7dbb" providerId="AD" clId="Web-{306488F2-6C64-4419-1631-2A817845D80A}" dt="2024-08-07T23:54:57.110" v="1001" actId="14100"/>
          <ac:cxnSpMkLst>
            <pc:docMk/>
            <pc:sldMk cId="1554311684" sldId="567"/>
            <ac:cxnSpMk id="8" creationId="{ED646E3D-BFF0-61AF-A585-68D4AB4683B3}"/>
          </ac:cxnSpMkLst>
        </pc:cxnChg>
        <pc:cxnChg chg="add mod">
          <ac:chgData name="Michelle Escamilla" userId="S::mescamilla@cnmsocal.org::613d3d6f-6755-4f0d-bf3d-47071faf7dbb" providerId="AD" clId="Web-{306488F2-6C64-4419-1631-2A817845D80A}" dt="2024-08-07T23:54:27.453" v="996" actId="14100"/>
          <ac:cxnSpMkLst>
            <pc:docMk/>
            <pc:sldMk cId="1554311684" sldId="567"/>
            <ac:cxnSpMk id="10" creationId="{7F034D3A-DAF3-6822-FD7C-A7C52C6187F5}"/>
          </ac:cxnSpMkLst>
        </pc:cxnChg>
        <pc:cxnChg chg="add mod">
          <ac:chgData name="Michelle Escamilla" userId="S::mescamilla@cnmsocal.org::613d3d6f-6755-4f0d-bf3d-47071faf7dbb" providerId="AD" clId="Web-{306488F2-6C64-4419-1631-2A817845D80A}" dt="2024-08-07T23:54:39.563" v="999" actId="14100"/>
          <ac:cxnSpMkLst>
            <pc:docMk/>
            <pc:sldMk cId="1554311684" sldId="567"/>
            <ac:cxnSpMk id="11" creationId="{18E45706-F45A-FA96-9B5A-CF2507B398A9}"/>
          </ac:cxnSpMkLst>
        </pc:cxnChg>
      </pc:sldChg>
      <pc:sldChg chg="modSp add ord replId modNotes">
        <pc:chgData name="Michelle Escamilla" userId="S::mescamilla@cnmsocal.org::613d3d6f-6755-4f0d-bf3d-47071faf7dbb" providerId="AD" clId="Web-{306488F2-6C64-4419-1631-2A817845D80A}" dt="2024-08-08T00:05:14.465" v="1275" actId="20577"/>
        <pc:sldMkLst>
          <pc:docMk/>
          <pc:sldMk cId="1759500930" sldId="568"/>
        </pc:sldMkLst>
        <pc:spChg chg="mod">
          <ac:chgData name="Michelle Escamilla" userId="S::mescamilla@cnmsocal.org::613d3d6f-6755-4f0d-bf3d-47071faf7dbb" providerId="AD" clId="Web-{306488F2-6C64-4419-1631-2A817845D80A}" dt="2024-08-08T00:05:14.465" v="1275" actId="20577"/>
          <ac:spMkLst>
            <pc:docMk/>
            <pc:sldMk cId="1759500930" sldId="568"/>
            <ac:spMk id="5" creationId="{6A55BBA0-44C6-FCCA-36DE-09978E7DD827}"/>
          </ac:spMkLst>
        </pc:spChg>
      </pc:sldChg>
    </pc:docChg>
  </pc:docChgLst>
  <pc:docChgLst>
    <pc:chgData name="Michelle Escamilla" userId="S::mescamilla@cnmsocal.org::613d3d6f-6755-4f0d-bf3d-47071faf7dbb" providerId="AD" clId="Web-{A68F9630-7629-04BE-D877-B41777ADB53A}"/>
    <pc:docChg chg="modSld">
      <pc:chgData name="Michelle Escamilla" userId="S::mescamilla@cnmsocal.org::613d3d6f-6755-4f0d-bf3d-47071faf7dbb" providerId="AD" clId="Web-{A68F9630-7629-04BE-D877-B41777ADB53A}" dt="2024-07-15T17:11:25.021" v="2" actId="20577"/>
      <pc:docMkLst>
        <pc:docMk/>
      </pc:docMkLst>
      <pc:sldChg chg="modSp">
        <pc:chgData name="Michelle Escamilla" userId="S::mescamilla@cnmsocal.org::613d3d6f-6755-4f0d-bf3d-47071faf7dbb" providerId="AD" clId="Web-{A68F9630-7629-04BE-D877-B41777ADB53A}" dt="2024-07-15T17:11:25.021" v="2" actId="20577"/>
        <pc:sldMkLst>
          <pc:docMk/>
          <pc:sldMk cId="4216381844" sldId="257"/>
        </pc:sldMkLst>
        <pc:spChg chg="mod">
          <ac:chgData name="Michelle Escamilla" userId="S::mescamilla@cnmsocal.org::613d3d6f-6755-4f0d-bf3d-47071faf7dbb" providerId="AD" clId="Web-{A68F9630-7629-04BE-D877-B41777ADB53A}" dt="2024-07-15T17:11:25.021" v="2" actId="20577"/>
          <ac:spMkLst>
            <pc:docMk/>
            <pc:sldMk cId="4216381844" sldId="257"/>
            <ac:spMk id="21" creationId="{6DFE5852-D259-6062-6912-50DEDB373452}"/>
          </ac:spMkLst>
        </pc:spChg>
      </pc:sldChg>
    </pc:docChg>
  </pc:docChgLst>
  <pc:docChgLst>
    <pc:chgData name="Michelle Escamilla" userId="S::mescamilla@cnmsocal.org::613d3d6f-6755-4f0d-bf3d-47071faf7dbb" providerId="AD" clId="Web-{9857063D-2B33-4D07-1001-C152A4AE4F71}"/>
    <pc:docChg chg="addSld delSld modSld sldOrd addMainMaster">
      <pc:chgData name="Michelle Escamilla" userId="S::mescamilla@cnmsocal.org::613d3d6f-6755-4f0d-bf3d-47071faf7dbb" providerId="AD" clId="Web-{9857063D-2B33-4D07-1001-C152A4AE4F71}" dt="2024-08-02T21:11:55.639" v="539" actId="20577"/>
      <pc:docMkLst>
        <pc:docMk/>
      </pc:docMkLst>
      <pc:sldChg chg="modSp">
        <pc:chgData name="Michelle Escamilla" userId="S::mescamilla@cnmsocal.org::613d3d6f-6755-4f0d-bf3d-47071faf7dbb" providerId="AD" clId="Web-{9857063D-2B33-4D07-1001-C152A4AE4F71}" dt="2024-08-02T19:10:45.961" v="74" actId="20577"/>
        <pc:sldMkLst>
          <pc:docMk/>
          <pc:sldMk cId="4216381844" sldId="257"/>
        </pc:sldMkLst>
        <pc:spChg chg="mod">
          <ac:chgData name="Michelle Escamilla" userId="S::mescamilla@cnmsocal.org::613d3d6f-6755-4f0d-bf3d-47071faf7dbb" providerId="AD" clId="Web-{9857063D-2B33-4D07-1001-C152A4AE4F71}" dt="2024-08-02T19:10:45.961" v="74" actId="20577"/>
          <ac:spMkLst>
            <pc:docMk/>
            <pc:sldMk cId="4216381844" sldId="257"/>
            <ac:spMk id="21" creationId="{6DFE5852-D259-6062-6912-50DEDB373452}"/>
          </ac:spMkLst>
        </pc:spChg>
      </pc:sldChg>
      <pc:sldChg chg="delSp modSp modCm">
        <pc:chgData name="Michelle Escamilla" userId="S::mescamilla@cnmsocal.org::613d3d6f-6755-4f0d-bf3d-47071faf7dbb" providerId="AD" clId="Web-{9857063D-2B33-4D07-1001-C152A4AE4F71}" dt="2024-08-02T21:11:55.639" v="539" actId="20577"/>
        <pc:sldMkLst>
          <pc:docMk/>
          <pc:sldMk cId="12056131" sldId="261"/>
        </pc:sldMkLst>
        <pc:spChg chg="mod">
          <ac:chgData name="Michelle Escamilla" userId="S::mescamilla@cnmsocal.org::613d3d6f-6755-4f0d-bf3d-47071faf7dbb" providerId="AD" clId="Web-{9857063D-2B33-4D07-1001-C152A4AE4F71}" dt="2024-08-02T19:14:50.127" v="170" actId="14100"/>
          <ac:spMkLst>
            <pc:docMk/>
            <pc:sldMk cId="12056131" sldId="261"/>
            <ac:spMk id="2" creationId="{E9F385F2-D6A0-5989-BA9A-8721443DE2C7}"/>
          </ac:spMkLst>
        </pc:spChg>
        <pc:spChg chg="mod">
          <ac:chgData name="Michelle Escamilla" userId="S::mescamilla@cnmsocal.org::613d3d6f-6755-4f0d-bf3d-47071faf7dbb" providerId="AD" clId="Web-{9857063D-2B33-4D07-1001-C152A4AE4F71}" dt="2024-08-02T19:15:05.471" v="175" actId="1076"/>
          <ac:spMkLst>
            <pc:docMk/>
            <pc:sldMk cId="12056131" sldId="261"/>
            <ac:spMk id="3" creationId="{428B043F-03D7-7462-3557-3D5909A1307B}"/>
          </ac:spMkLst>
        </pc:spChg>
        <pc:spChg chg="mod">
          <ac:chgData name="Michelle Escamilla" userId="S::mescamilla@cnmsocal.org::613d3d6f-6755-4f0d-bf3d-47071faf7dbb" providerId="AD" clId="Web-{9857063D-2B33-4D07-1001-C152A4AE4F71}" dt="2024-08-02T19:11:30.353" v="118" actId="1076"/>
          <ac:spMkLst>
            <pc:docMk/>
            <pc:sldMk cId="12056131" sldId="261"/>
            <ac:spMk id="4" creationId="{A9525742-9103-6CBE-26E5-0A803F391339}"/>
          </ac:spMkLst>
        </pc:spChg>
        <pc:spChg chg="mod">
          <ac:chgData name="Michelle Escamilla" userId="S::mescamilla@cnmsocal.org::613d3d6f-6755-4f0d-bf3d-47071faf7dbb" providerId="AD" clId="Web-{9857063D-2B33-4D07-1001-C152A4AE4F71}" dt="2024-08-02T19:15:05.471" v="174" actId="1076"/>
          <ac:spMkLst>
            <pc:docMk/>
            <pc:sldMk cId="12056131" sldId="261"/>
            <ac:spMk id="6" creationId="{FFDC17D3-38B2-5DAB-A7FF-A241E2F8E680}"/>
          </ac:spMkLst>
        </pc:spChg>
        <pc:spChg chg="mod">
          <ac:chgData name="Michelle Escamilla" userId="S::mescamilla@cnmsocal.org::613d3d6f-6755-4f0d-bf3d-47071faf7dbb" providerId="AD" clId="Web-{9857063D-2B33-4D07-1001-C152A4AE4F71}" dt="2024-08-02T19:11:41.401" v="122" actId="1076"/>
          <ac:spMkLst>
            <pc:docMk/>
            <pc:sldMk cId="12056131" sldId="261"/>
            <ac:spMk id="15" creationId="{889A9CFD-3F3F-25B5-F807-6CD902D4B77A}"/>
          </ac:spMkLst>
        </pc:spChg>
        <pc:spChg chg="mod">
          <ac:chgData name="Michelle Escamilla" userId="S::mescamilla@cnmsocal.org::613d3d6f-6755-4f0d-bf3d-47071faf7dbb" providerId="AD" clId="Web-{9857063D-2B33-4D07-1001-C152A4AE4F71}" dt="2024-08-02T19:15:13.206" v="176" actId="1076"/>
          <ac:spMkLst>
            <pc:docMk/>
            <pc:sldMk cId="12056131" sldId="261"/>
            <ac:spMk id="16" creationId="{9FA3671C-4562-2C36-5816-5F806CD6AE1E}"/>
          </ac:spMkLst>
        </pc:spChg>
        <pc:spChg chg="mod">
          <ac:chgData name="Michelle Escamilla" userId="S::mescamilla@cnmsocal.org::613d3d6f-6755-4f0d-bf3d-47071faf7dbb" providerId="AD" clId="Web-{9857063D-2B33-4D07-1001-C152A4AE4F71}" dt="2024-08-02T19:14:32.486" v="164" actId="14100"/>
          <ac:spMkLst>
            <pc:docMk/>
            <pc:sldMk cId="12056131" sldId="261"/>
            <ac:spMk id="17" creationId="{9515F5F4-4156-6BFB-68D8-879C1F298358}"/>
          </ac:spMkLst>
        </pc:spChg>
        <pc:spChg chg="mod">
          <ac:chgData name="Michelle Escamilla" userId="S::mescamilla@cnmsocal.org::613d3d6f-6755-4f0d-bf3d-47071faf7dbb" providerId="AD" clId="Web-{9857063D-2B33-4D07-1001-C152A4AE4F71}" dt="2024-08-02T19:14:05.641" v="156" actId="14100"/>
          <ac:spMkLst>
            <pc:docMk/>
            <pc:sldMk cId="12056131" sldId="261"/>
            <ac:spMk id="18" creationId="{8214118E-23B4-0006-0175-817A2FD6FB47}"/>
          </ac:spMkLst>
        </pc:spChg>
        <pc:spChg chg="mod">
          <ac:chgData name="Michelle Escamilla" userId="S::mescamilla@cnmsocal.org::613d3d6f-6755-4f0d-bf3d-47071faf7dbb" providerId="AD" clId="Web-{9857063D-2B33-4D07-1001-C152A4AE4F71}" dt="2024-08-02T19:14:10.016" v="157" actId="14100"/>
          <ac:spMkLst>
            <pc:docMk/>
            <pc:sldMk cId="12056131" sldId="261"/>
            <ac:spMk id="19" creationId="{319F2F49-22E9-FE48-F9AC-E0107E317F3D}"/>
          </ac:spMkLst>
        </pc:spChg>
        <pc:spChg chg="mod">
          <ac:chgData name="Michelle Escamilla" userId="S::mescamilla@cnmsocal.org::613d3d6f-6755-4f0d-bf3d-47071faf7dbb" providerId="AD" clId="Web-{9857063D-2B33-4D07-1001-C152A4AE4F71}" dt="2024-08-02T19:14:22.298" v="161" actId="14100"/>
          <ac:spMkLst>
            <pc:docMk/>
            <pc:sldMk cId="12056131" sldId="261"/>
            <ac:spMk id="20" creationId="{E8DEA955-FCA3-897C-F48F-6C5D5C118E44}"/>
          </ac:spMkLst>
        </pc:spChg>
        <pc:spChg chg="mod">
          <ac:chgData name="Michelle Escamilla" userId="S::mescamilla@cnmsocal.org::613d3d6f-6755-4f0d-bf3d-47071faf7dbb" providerId="AD" clId="Web-{9857063D-2B33-4D07-1001-C152A4AE4F71}" dt="2024-08-02T19:15:29.644" v="188" actId="20577"/>
          <ac:spMkLst>
            <pc:docMk/>
            <pc:sldMk cId="12056131" sldId="261"/>
            <ac:spMk id="21" creationId="{166020F1-8548-0359-3460-0C488ACF79DC}"/>
          </ac:spMkLst>
        </pc:spChg>
        <pc:spChg chg="mod">
          <ac:chgData name="Michelle Escamilla" userId="S::mescamilla@cnmsocal.org::613d3d6f-6755-4f0d-bf3d-47071faf7dbb" providerId="AD" clId="Web-{9857063D-2B33-4D07-1001-C152A4AE4F71}" dt="2024-08-02T19:15:13.206" v="177" actId="1076"/>
          <ac:spMkLst>
            <pc:docMk/>
            <pc:sldMk cId="12056131" sldId="261"/>
            <ac:spMk id="22" creationId="{47736AC3-38D2-F0CC-E114-1E290591D483}"/>
          </ac:spMkLst>
        </pc:spChg>
        <pc:spChg chg="mod">
          <ac:chgData name="Michelle Escamilla" userId="S::mescamilla@cnmsocal.org::613d3d6f-6755-4f0d-bf3d-47071faf7dbb" providerId="AD" clId="Web-{9857063D-2B33-4D07-1001-C152A4AE4F71}" dt="2024-08-02T21:11:55.639" v="539" actId="20577"/>
          <ac:spMkLst>
            <pc:docMk/>
            <pc:sldMk cId="12056131" sldId="261"/>
            <ac:spMk id="23" creationId="{F2F7F86B-0D06-60D4-4454-F04EE0EEBCA3}"/>
          </ac:spMkLst>
        </pc:spChg>
        <pc:spChg chg="mod">
          <ac:chgData name="Michelle Escamilla" userId="S::mescamilla@cnmsocal.org::613d3d6f-6755-4f0d-bf3d-47071faf7dbb" providerId="AD" clId="Web-{9857063D-2B33-4D07-1001-C152A4AE4F71}" dt="2024-08-02T19:25:02.668" v="191" actId="20577"/>
          <ac:spMkLst>
            <pc:docMk/>
            <pc:sldMk cId="12056131" sldId="261"/>
            <ac:spMk id="24" creationId="{B0D469A7-8E11-55B5-CACB-A45A28FF151A}"/>
          </ac:spMkLst>
        </pc:spChg>
        <pc:spChg chg="mod">
          <ac:chgData name="Michelle Escamilla" userId="S::mescamilla@cnmsocal.org::613d3d6f-6755-4f0d-bf3d-47071faf7dbb" providerId="AD" clId="Web-{9857063D-2B33-4D07-1001-C152A4AE4F71}" dt="2024-08-02T19:13:58.016" v="153" actId="14100"/>
          <ac:spMkLst>
            <pc:docMk/>
            <pc:sldMk cId="12056131" sldId="261"/>
            <ac:spMk id="25" creationId="{850AC956-1AC6-2DCD-9A75-7DFF21343F40}"/>
          </ac:spMkLst>
        </pc:spChg>
        <pc:spChg chg="mod">
          <ac:chgData name="Michelle Escamilla" userId="S::mescamilla@cnmsocal.org::613d3d6f-6755-4f0d-bf3d-47071faf7dbb" providerId="AD" clId="Web-{9857063D-2B33-4D07-1001-C152A4AE4F71}" dt="2024-08-02T19:11:30.338" v="116" actId="1076"/>
          <ac:spMkLst>
            <pc:docMk/>
            <pc:sldMk cId="12056131" sldId="261"/>
            <ac:spMk id="26" creationId="{574AAABF-4CFB-612A-4B21-A969CBF7C381}"/>
          </ac:spMkLst>
        </pc:spChg>
        <pc:picChg chg="del">
          <ac:chgData name="Michelle Escamilla" userId="S::mescamilla@cnmsocal.org::613d3d6f-6755-4f0d-bf3d-47071faf7dbb" providerId="AD" clId="Web-{9857063D-2B33-4D07-1001-C152A4AE4F71}" dt="2024-08-02T19:11:07.446" v="75"/>
          <ac:picMkLst>
            <pc:docMk/>
            <pc:sldMk cId="12056131" sldId="261"/>
            <ac:picMk id="8" creationId="{74FA3642-4682-E699-13C3-27131006BB3B}"/>
          </ac:picMkLst>
        </pc:picChg>
        <pc:extLst>
          <p:ext xmlns:p="http://schemas.openxmlformats.org/presentationml/2006/main" uri="{D6D511B9-2390-475A-947B-AFAB55BFBCF1}">
            <pc226:cmChg xmlns:pc226="http://schemas.microsoft.com/office/powerpoint/2022/06/main/command" chg="mod">
              <pc226:chgData name="Michelle Escamilla" userId="S::mescamilla@cnmsocal.org::613d3d6f-6755-4f0d-bf3d-47071faf7dbb" providerId="AD" clId="Web-{9857063D-2B33-4D07-1001-C152A4AE4F71}" dt="2024-08-02T21:11:55.639" v="539" actId="20577"/>
              <pc2:cmMkLst xmlns:pc2="http://schemas.microsoft.com/office/powerpoint/2019/9/main/command">
                <pc:docMk/>
                <pc:sldMk cId="12056131" sldId="261"/>
                <pc2:cmMk id="{744269EB-8F3A-410E-824F-382EA0560AEC}"/>
              </pc2:cmMkLst>
            </pc226:cmChg>
          </p:ext>
        </pc:extLst>
      </pc:sldChg>
      <pc:sldChg chg="modSp">
        <pc:chgData name="Michelle Escamilla" userId="S::mescamilla@cnmsocal.org::613d3d6f-6755-4f0d-bf3d-47071faf7dbb" providerId="AD" clId="Web-{9857063D-2B33-4D07-1001-C152A4AE4F71}" dt="2024-08-02T21:11:45.873" v="535" actId="20577"/>
        <pc:sldMkLst>
          <pc:docMk/>
          <pc:sldMk cId="1854326905" sldId="306"/>
        </pc:sldMkLst>
        <pc:spChg chg="mod">
          <ac:chgData name="Michelle Escamilla" userId="S::mescamilla@cnmsocal.org::613d3d6f-6755-4f0d-bf3d-47071faf7dbb" providerId="AD" clId="Web-{9857063D-2B33-4D07-1001-C152A4AE4F71}" dt="2024-08-02T21:11:45.873" v="535" actId="20577"/>
          <ac:spMkLst>
            <pc:docMk/>
            <pc:sldMk cId="1854326905" sldId="306"/>
            <ac:spMk id="2" creationId="{00000000-0000-0000-0000-000000000000}"/>
          </ac:spMkLst>
        </pc:spChg>
      </pc:sldChg>
      <pc:sldChg chg="del">
        <pc:chgData name="Michelle Escamilla" userId="S::mescamilla@cnmsocal.org::613d3d6f-6755-4f0d-bf3d-47071faf7dbb" providerId="AD" clId="Web-{9857063D-2B33-4D07-1001-C152A4AE4F71}" dt="2024-08-02T21:06:54.894" v="499"/>
        <pc:sldMkLst>
          <pc:docMk/>
          <pc:sldMk cId="1586610477" sldId="441"/>
        </pc:sldMkLst>
      </pc:sldChg>
      <pc:sldChg chg="del">
        <pc:chgData name="Michelle Escamilla" userId="S::mescamilla@cnmsocal.org::613d3d6f-6755-4f0d-bf3d-47071faf7dbb" providerId="AD" clId="Web-{9857063D-2B33-4D07-1001-C152A4AE4F71}" dt="2024-08-02T21:11:08.918" v="520"/>
        <pc:sldMkLst>
          <pc:docMk/>
          <pc:sldMk cId="710101693" sldId="491"/>
        </pc:sldMkLst>
      </pc:sldChg>
      <pc:sldChg chg="addSp delSp modSp ord modNotes">
        <pc:chgData name="Michelle Escamilla" userId="S::mescamilla@cnmsocal.org::613d3d6f-6755-4f0d-bf3d-47071faf7dbb" providerId="AD" clId="Web-{9857063D-2B33-4D07-1001-C152A4AE4F71}" dt="2024-08-02T21:09:04.133" v="507"/>
        <pc:sldMkLst>
          <pc:docMk/>
          <pc:sldMk cId="1197985041" sldId="496"/>
        </pc:sldMkLst>
        <pc:spChg chg="mod">
          <ac:chgData name="Michelle Escamilla" userId="S::mescamilla@cnmsocal.org::613d3d6f-6755-4f0d-bf3d-47071faf7dbb" providerId="AD" clId="Web-{9857063D-2B33-4D07-1001-C152A4AE4F71}" dt="2024-08-02T20:51:35.642" v="485" actId="20577"/>
          <ac:spMkLst>
            <pc:docMk/>
            <pc:sldMk cId="1197985041" sldId="496"/>
            <ac:spMk id="2" creationId="{2534F6E6-4599-0DA7-573A-BDD221767A72}"/>
          </ac:spMkLst>
        </pc:spChg>
        <pc:spChg chg="del mod">
          <ac:chgData name="Michelle Escamilla" userId="S::mescamilla@cnmsocal.org::613d3d6f-6755-4f0d-bf3d-47071faf7dbb" providerId="AD" clId="Web-{9857063D-2B33-4D07-1001-C152A4AE4F71}" dt="2024-08-02T20:29:28.574" v="404"/>
          <ac:spMkLst>
            <pc:docMk/>
            <pc:sldMk cId="1197985041" sldId="496"/>
            <ac:spMk id="5" creationId="{027D1B17-0AA1-64C5-6349-89123542F776}"/>
          </ac:spMkLst>
        </pc:spChg>
        <pc:spChg chg="add del mod">
          <ac:chgData name="Michelle Escamilla" userId="S::mescamilla@cnmsocal.org::613d3d6f-6755-4f0d-bf3d-47071faf7dbb" providerId="AD" clId="Web-{9857063D-2B33-4D07-1001-C152A4AE4F71}" dt="2024-08-02T20:15:13.787" v="234"/>
          <ac:spMkLst>
            <pc:docMk/>
            <pc:sldMk cId="1197985041" sldId="496"/>
            <ac:spMk id="7" creationId="{D409A012-6C56-D45A-7B48-E028712A5E9A}"/>
          </ac:spMkLst>
        </pc:spChg>
        <pc:spChg chg="add mod ord">
          <ac:chgData name="Michelle Escamilla" userId="S::mescamilla@cnmsocal.org::613d3d6f-6755-4f0d-bf3d-47071faf7dbb" providerId="AD" clId="Web-{9857063D-2B33-4D07-1001-C152A4AE4F71}" dt="2024-08-02T20:14:00.348" v="224" actId="1076"/>
          <ac:spMkLst>
            <pc:docMk/>
            <pc:sldMk cId="1197985041" sldId="496"/>
            <ac:spMk id="8" creationId="{2CA24F06-8F55-547B-93C0-700879239E50}"/>
          </ac:spMkLst>
        </pc:spChg>
        <pc:spChg chg="add del mod">
          <ac:chgData name="Michelle Escamilla" userId="S::mescamilla@cnmsocal.org::613d3d6f-6755-4f0d-bf3d-47071faf7dbb" providerId="AD" clId="Web-{9857063D-2B33-4D07-1001-C152A4AE4F71}" dt="2024-08-02T20:29:26.683" v="403"/>
          <ac:spMkLst>
            <pc:docMk/>
            <pc:sldMk cId="1197985041" sldId="496"/>
            <ac:spMk id="10" creationId="{07728C84-164D-46B0-6C97-D6DA7080C10C}"/>
          </ac:spMkLst>
        </pc:spChg>
        <pc:spChg chg="add del mod">
          <ac:chgData name="Michelle Escamilla" userId="S::mescamilla@cnmsocal.org::613d3d6f-6755-4f0d-bf3d-47071faf7dbb" providerId="AD" clId="Web-{9857063D-2B33-4D07-1001-C152A4AE4F71}" dt="2024-08-02T20:23:40.221" v="359"/>
          <ac:spMkLst>
            <pc:docMk/>
            <pc:sldMk cId="1197985041" sldId="496"/>
            <ac:spMk id="12" creationId="{7A88CBFE-C95A-F01F-5AB2-824EC31E7CE4}"/>
          </ac:spMkLst>
        </pc:spChg>
        <pc:spChg chg="add mod">
          <ac:chgData name="Michelle Escamilla" userId="S::mescamilla@cnmsocal.org::613d3d6f-6755-4f0d-bf3d-47071faf7dbb" providerId="AD" clId="Web-{9857063D-2B33-4D07-1001-C152A4AE4F71}" dt="2024-08-02T20:30:31.544" v="428" actId="20577"/>
          <ac:spMkLst>
            <pc:docMk/>
            <pc:sldMk cId="1197985041" sldId="496"/>
            <ac:spMk id="14" creationId="{C25FE622-5262-C75C-D567-925B29E71CA1}"/>
          </ac:spMkLst>
        </pc:spChg>
        <pc:spChg chg="add mod">
          <ac:chgData name="Michelle Escamilla" userId="S::mescamilla@cnmsocal.org::613d3d6f-6755-4f0d-bf3d-47071faf7dbb" providerId="AD" clId="Web-{9857063D-2B33-4D07-1001-C152A4AE4F71}" dt="2024-08-02T20:49:09.512" v="471" actId="20577"/>
          <ac:spMkLst>
            <pc:docMk/>
            <pc:sldMk cId="1197985041" sldId="496"/>
            <ac:spMk id="15" creationId="{AB3D7B98-A1F3-FDF9-5A8B-AE3FE4152484}"/>
          </ac:spMkLst>
        </pc:spChg>
        <pc:spChg chg="add mod">
          <ac:chgData name="Michelle Escamilla" userId="S::mescamilla@cnmsocal.org::613d3d6f-6755-4f0d-bf3d-47071faf7dbb" providerId="AD" clId="Web-{9857063D-2B33-4D07-1001-C152A4AE4F71}" dt="2024-08-02T20:49:22.434" v="473" actId="20577"/>
          <ac:spMkLst>
            <pc:docMk/>
            <pc:sldMk cId="1197985041" sldId="496"/>
            <ac:spMk id="16" creationId="{2B49F2A7-A669-C8D0-CA3B-F34899409CFE}"/>
          </ac:spMkLst>
        </pc:spChg>
        <pc:spChg chg="add mod">
          <ac:chgData name="Michelle Escamilla" userId="S::mescamilla@cnmsocal.org::613d3d6f-6755-4f0d-bf3d-47071faf7dbb" providerId="AD" clId="Web-{9857063D-2B33-4D07-1001-C152A4AE4F71}" dt="2024-08-02T20:29:47.762" v="410" actId="20577"/>
          <ac:spMkLst>
            <pc:docMk/>
            <pc:sldMk cId="1197985041" sldId="496"/>
            <ac:spMk id="17" creationId="{C55C1F63-1D5A-5F2B-F6E5-3B70F029305C}"/>
          </ac:spMkLst>
        </pc:spChg>
        <pc:picChg chg="mod">
          <ac:chgData name="Michelle Escamilla" userId="S::mescamilla@cnmsocal.org::613d3d6f-6755-4f0d-bf3d-47071faf7dbb" providerId="AD" clId="Web-{9857063D-2B33-4D07-1001-C152A4AE4F71}" dt="2024-08-02T20:27:56.275" v="398"/>
          <ac:picMkLst>
            <pc:docMk/>
            <pc:sldMk cId="1197985041" sldId="496"/>
            <ac:picMk id="3" creationId="{1B2C5D67-A072-2B12-9AF8-932AB91334DF}"/>
          </ac:picMkLst>
        </pc:picChg>
        <pc:picChg chg="add del mod">
          <ac:chgData name="Michelle Escamilla" userId="S::mescamilla@cnmsocal.org::613d3d6f-6755-4f0d-bf3d-47071faf7dbb" providerId="AD" clId="Web-{9857063D-2B33-4D07-1001-C152A4AE4F71}" dt="2024-08-02T20:15:12.412" v="233"/>
          <ac:picMkLst>
            <pc:docMk/>
            <pc:sldMk cId="1197985041" sldId="496"/>
            <ac:picMk id="4" creationId="{22FD0E27-94DB-968B-8B73-E2099F296B47}"/>
          </ac:picMkLst>
        </pc:picChg>
        <pc:picChg chg="add mod">
          <ac:chgData name="Michelle Escamilla" userId="S::mescamilla@cnmsocal.org::613d3d6f-6755-4f0d-bf3d-47071faf7dbb" providerId="AD" clId="Web-{9857063D-2B33-4D07-1001-C152A4AE4F71}" dt="2024-08-02T20:17:22.322" v="261" actId="1076"/>
          <ac:picMkLst>
            <pc:docMk/>
            <pc:sldMk cId="1197985041" sldId="496"/>
            <ac:picMk id="9" creationId="{A4D06633-9348-ED93-B062-61B8F978663A}"/>
          </ac:picMkLst>
        </pc:picChg>
        <pc:picChg chg="add mod modCrop">
          <ac:chgData name="Michelle Escamilla" userId="S::mescamilla@cnmsocal.org::613d3d6f-6755-4f0d-bf3d-47071faf7dbb" providerId="AD" clId="Web-{9857063D-2B33-4D07-1001-C152A4AE4F71}" dt="2024-08-02T20:19:26.668" v="274" actId="1076"/>
          <ac:picMkLst>
            <pc:docMk/>
            <pc:sldMk cId="1197985041" sldId="496"/>
            <ac:picMk id="11" creationId="{2FC73244-9644-2069-B335-FA63B52B6D10}"/>
          </ac:picMkLst>
        </pc:picChg>
        <pc:picChg chg="add mod">
          <ac:chgData name="Michelle Escamilla" userId="S::mescamilla@cnmsocal.org::613d3d6f-6755-4f0d-bf3d-47071faf7dbb" providerId="AD" clId="Web-{9857063D-2B33-4D07-1001-C152A4AE4F71}" dt="2024-08-02T20:18:15.213" v="269"/>
          <ac:picMkLst>
            <pc:docMk/>
            <pc:sldMk cId="1197985041" sldId="496"/>
            <ac:picMk id="13" creationId="{D3FBB765-D1A2-732D-A2C9-7C14D05053FE}"/>
          </ac:picMkLst>
        </pc:picChg>
      </pc:sldChg>
      <pc:sldChg chg="del">
        <pc:chgData name="Michelle Escamilla" userId="S::mescamilla@cnmsocal.org::613d3d6f-6755-4f0d-bf3d-47071faf7dbb" providerId="AD" clId="Web-{9857063D-2B33-4D07-1001-C152A4AE4F71}" dt="2024-08-02T19:27:30.236" v="195"/>
        <pc:sldMkLst>
          <pc:docMk/>
          <pc:sldMk cId="817060769" sldId="497"/>
        </pc:sldMkLst>
      </pc:sldChg>
      <pc:sldChg chg="modSp">
        <pc:chgData name="Michelle Escamilla" userId="S::mescamilla@cnmsocal.org::613d3d6f-6755-4f0d-bf3d-47071faf7dbb" providerId="AD" clId="Web-{9857063D-2B33-4D07-1001-C152A4AE4F71}" dt="2024-08-02T20:59:54.425" v="497" actId="20577"/>
        <pc:sldMkLst>
          <pc:docMk/>
          <pc:sldMk cId="2599604858" sldId="498"/>
        </pc:sldMkLst>
        <pc:spChg chg="mod">
          <ac:chgData name="Michelle Escamilla" userId="S::mescamilla@cnmsocal.org::613d3d6f-6755-4f0d-bf3d-47071faf7dbb" providerId="AD" clId="Web-{9857063D-2B33-4D07-1001-C152A4AE4F71}" dt="2024-08-02T20:59:54.425" v="497" actId="20577"/>
          <ac:spMkLst>
            <pc:docMk/>
            <pc:sldMk cId="2599604858" sldId="498"/>
            <ac:spMk id="2" creationId="{00000000-0000-0000-0000-000000000000}"/>
          </ac:spMkLst>
        </pc:spChg>
      </pc:sldChg>
      <pc:sldChg chg="del">
        <pc:chgData name="Michelle Escamilla" userId="S::mescamilla@cnmsocal.org::613d3d6f-6755-4f0d-bf3d-47071faf7dbb" providerId="AD" clId="Web-{9857063D-2B33-4D07-1001-C152A4AE4F71}" dt="2024-08-02T21:08:45.851" v="505"/>
        <pc:sldMkLst>
          <pc:docMk/>
          <pc:sldMk cId="1677432567" sldId="499"/>
        </pc:sldMkLst>
      </pc:sldChg>
      <pc:sldChg chg="del">
        <pc:chgData name="Michelle Escamilla" userId="S::mescamilla@cnmsocal.org::613d3d6f-6755-4f0d-bf3d-47071faf7dbb" providerId="AD" clId="Web-{9857063D-2B33-4D07-1001-C152A4AE4F71}" dt="2024-08-02T21:08:39.319" v="503"/>
        <pc:sldMkLst>
          <pc:docMk/>
          <pc:sldMk cId="3684209964" sldId="500"/>
        </pc:sldMkLst>
      </pc:sldChg>
      <pc:sldChg chg="del">
        <pc:chgData name="Michelle Escamilla" userId="S::mescamilla@cnmsocal.org::613d3d6f-6755-4f0d-bf3d-47071faf7dbb" providerId="AD" clId="Web-{9857063D-2B33-4D07-1001-C152A4AE4F71}" dt="2024-08-02T21:08:41.538" v="504"/>
        <pc:sldMkLst>
          <pc:docMk/>
          <pc:sldMk cId="2573568742" sldId="501"/>
        </pc:sldMkLst>
      </pc:sldChg>
      <pc:sldChg chg="addSp new del">
        <pc:chgData name="Michelle Escamilla" userId="S::mescamilla@cnmsocal.org::613d3d6f-6755-4f0d-bf3d-47071faf7dbb" providerId="AD" clId="Web-{9857063D-2B33-4D07-1001-C152A4AE4F71}" dt="2024-08-02T19:01:19.703" v="17"/>
        <pc:sldMkLst>
          <pc:docMk/>
          <pc:sldMk cId="3754462403" sldId="507"/>
        </pc:sldMkLst>
        <pc:spChg chg="add">
          <ac:chgData name="Michelle Escamilla" userId="S::mescamilla@cnmsocal.org::613d3d6f-6755-4f0d-bf3d-47071faf7dbb" providerId="AD" clId="Web-{9857063D-2B33-4D07-1001-C152A4AE4F71}" dt="2024-08-02T19:00:56.499" v="15"/>
          <ac:spMkLst>
            <pc:docMk/>
            <pc:sldMk cId="3754462403" sldId="507"/>
            <ac:spMk id="3" creationId="{6617C739-0F10-539D-D811-2CBC09754417}"/>
          </ac:spMkLst>
        </pc:spChg>
        <pc:spChg chg="add">
          <ac:chgData name="Michelle Escamilla" userId="S::mescamilla@cnmsocal.org::613d3d6f-6755-4f0d-bf3d-47071faf7dbb" providerId="AD" clId="Web-{9857063D-2B33-4D07-1001-C152A4AE4F71}" dt="2024-08-02T19:00:56.499" v="15"/>
          <ac:spMkLst>
            <pc:docMk/>
            <pc:sldMk cId="3754462403" sldId="507"/>
            <ac:spMk id="4" creationId="{9D46BBF7-9011-C0AD-323D-E8B3368AF870}"/>
          </ac:spMkLst>
        </pc:spChg>
        <pc:picChg chg="add">
          <ac:chgData name="Michelle Escamilla" userId="S::mescamilla@cnmsocal.org::613d3d6f-6755-4f0d-bf3d-47071faf7dbb" providerId="AD" clId="Web-{9857063D-2B33-4D07-1001-C152A4AE4F71}" dt="2024-08-02T19:00:56.499" v="15"/>
          <ac:picMkLst>
            <pc:docMk/>
            <pc:sldMk cId="3754462403" sldId="507"/>
            <ac:picMk id="5" creationId="{D3CDFD34-E538-9B1F-0D98-767DF8E135F4}"/>
          </ac:picMkLst>
        </pc:picChg>
        <pc:cxnChg chg="add">
          <ac:chgData name="Michelle Escamilla" userId="S::mescamilla@cnmsocal.org::613d3d6f-6755-4f0d-bf3d-47071faf7dbb" providerId="AD" clId="Web-{9857063D-2B33-4D07-1001-C152A4AE4F71}" dt="2024-08-02T19:00:56.499" v="15"/>
          <ac:cxnSpMkLst>
            <pc:docMk/>
            <pc:sldMk cId="3754462403" sldId="507"/>
            <ac:cxnSpMk id="6" creationId="{8DE094CD-4E1E-2774-3C98-6AB858DC620B}"/>
          </ac:cxnSpMkLst>
        </pc:cxnChg>
      </pc:sldChg>
      <pc:sldChg chg="modSp add del ord">
        <pc:chgData name="Michelle Escamilla" userId="S::mescamilla@cnmsocal.org::613d3d6f-6755-4f0d-bf3d-47071faf7dbb" providerId="AD" clId="Web-{9857063D-2B33-4D07-1001-C152A4AE4F71}" dt="2024-08-02T19:01:43.439" v="22" actId="20577"/>
        <pc:sldMkLst>
          <pc:docMk/>
          <pc:sldMk cId="3817185607" sldId="508"/>
        </pc:sldMkLst>
        <pc:spChg chg="mod">
          <ac:chgData name="Michelle Escamilla" userId="S::mescamilla@cnmsocal.org::613d3d6f-6755-4f0d-bf3d-47071faf7dbb" providerId="AD" clId="Web-{9857063D-2B33-4D07-1001-C152A4AE4F71}" dt="2024-08-02T19:01:43.439" v="22" actId="20577"/>
          <ac:spMkLst>
            <pc:docMk/>
            <pc:sldMk cId="3817185607" sldId="508"/>
            <ac:spMk id="4" creationId="{9D46BBF7-9011-C0AD-323D-E8B3368AF870}"/>
          </ac:spMkLst>
        </pc:spChg>
      </pc:sldChg>
      <pc:sldChg chg="add">
        <pc:chgData name="Michelle Escamilla" userId="S::mescamilla@cnmsocal.org::613d3d6f-6755-4f0d-bf3d-47071faf7dbb" providerId="AD" clId="Web-{9857063D-2B33-4D07-1001-C152A4AE4F71}" dt="2024-08-02T21:06:52.644" v="498"/>
        <pc:sldMkLst>
          <pc:docMk/>
          <pc:sldMk cId="706263064" sldId="509"/>
        </pc:sldMkLst>
      </pc:sldChg>
      <pc:sldChg chg="addSp delSp new del">
        <pc:chgData name="Michelle Escamilla" userId="S::mescamilla@cnmsocal.org::613d3d6f-6755-4f0d-bf3d-47071faf7dbb" providerId="AD" clId="Web-{9857063D-2B33-4D07-1001-C152A4AE4F71}" dt="2024-08-02T19:00:49.874" v="13"/>
        <pc:sldMkLst>
          <pc:docMk/>
          <pc:sldMk cId="3707747104" sldId="509"/>
        </pc:sldMkLst>
        <pc:spChg chg="del">
          <ac:chgData name="Michelle Escamilla" userId="S::mescamilla@cnmsocal.org::613d3d6f-6755-4f0d-bf3d-47071faf7dbb" providerId="AD" clId="Web-{9857063D-2B33-4D07-1001-C152A4AE4F71}" dt="2024-08-02T19:00:41.999" v="12"/>
          <ac:spMkLst>
            <pc:docMk/>
            <pc:sldMk cId="3707747104" sldId="509"/>
            <ac:spMk id="2" creationId="{A562C13D-3E05-7710-1C44-F0B68976CEA7}"/>
          </ac:spMkLst>
        </pc:spChg>
        <pc:spChg chg="del">
          <ac:chgData name="Michelle Escamilla" userId="S::mescamilla@cnmsocal.org::613d3d6f-6755-4f0d-bf3d-47071faf7dbb" providerId="AD" clId="Web-{9857063D-2B33-4D07-1001-C152A4AE4F71}" dt="2024-08-02T19:00:41.999" v="11"/>
          <ac:spMkLst>
            <pc:docMk/>
            <pc:sldMk cId="3707747104" sldId="509"/>
            <ac:spMk id="3" creationId="{5E1B3807-6E2C-9106-F764-22D2F4A2B0B4}"/>
          </ac:spMkLst>
        </pc:spChg>
        <pc:spChg chg="add del">
          <ac:chgData name="Michelle Escamilla" userId="S::mescamilla@cnmsocal.org::613d3d6f-6755-4f0d-bf3d-47071faf7dbb" providerId="AD" clId="Web-{9857063D-2B33-4D07-1001-C152A4AE4F71}" dt="2024-08-02T19:00:38.514" v="10"/>
          <ac:spMkLst>
            <pc:docMk/>
            <pc:sldMk cId="3707747104" sldId="509"/>
            <ac:spMk id="5" creationId="{A06D92C2-F591-E392-C6B9-173D9C1BD4A1}"/>
          </ac:spMkLst>
        </pc:spChg>
        <pc:spChg chg="add del">
          <ac:chgData name="Michelle Escamilla" userId="S::mescamilla@cnmsocal.org::613d3d6f-6755-4f0d-bf3d-47071faf7dbb" providerId="AD" clId="Web-{9857063D-2B33-4D07-1001-C152A4AE4F71}" dt="2024-08-02T19:00:38.514" v="9"/>
          <ac:spMkLst>
            <pc:docMk/>
            <pc:sldMk cId="3707747104" sldId="509"/>
            <ac:spMk id="7" creationId="{41FA25DC-3F2D-9E98-EBF6-AABD124C7CC5}"/>
          </ac:spMkLst>
        </pc:spChg>
        <pc:picChg chg="add del">
          <ac:chgData name="Michelle Escamilla" userId="S::mescamilla@cnmsocal.org::613d3d6f-6755-4f0d-bf3d-47071faf7dbb" providerId="AD" clId="Web-{9857063D-2B33-4D07-1001-C152A4AE4F71}" dt="2024-08-02T19:00:38.514" v="8"/>
          <ac:picMkLst>
            <pc:docMk/>
            <pc:sldMk cId="3707747104" sldId="509"/>
            <ac:picMk id="9" creationId="{BB373764-D9FF-0641-CC72-6544896D8313}"/>
          </ac:picMkLst>
        </pc:picChg>
        <pc:cxnChg chg="add del">
          <ac:chgData name="Michelle Escamilla" userId="S::mescamilla@cnmsocal.org::613d3d6f-6755-4f0d-bf3d-47071faf7dbb" providerId="AD" clId="Web-{9857063D-2B33-4D07-1001-C152A4AE4F71}" dt="2024-08-02T19:00:38.514" v="7"/>
          <ac:cxnSpMkLst>
            <pc:docMk/>
            <pc:sldMk cId="3707747104" sldId="509"/>
            <ac:cxnSpMk id="11" creationId="{0E57B6A3-91D9-9DD9-E8E3-E19A33CBA00E}"/>
          </ac:cxnSpMkLst>
        </pc:cxnChg>
      </pc:sldChg>
      <pc:sldChg chg="add">
        <pc:chgData name="Michelle Escamilla" userId="S::mescamilla@cnmsocal.org::613d3d6f-6755-4f0d-bf3d-47071faf7dbb" providerId="AD" clId="Web-{9857063D-2B33-4D07-1001-C152A4AE4F71}" dt="2024-08-02T21:08:35.975" v="500"/>
        <pc:sldMkLst>
          <pc:docMk/>
          <pc:sldMk cId="4227918055" sldId="510"/>
        </pc:sldMkLst>
      </pc:sldChg>
      <pc:sldChg chg="add">
        <pc:chgData name="Michelle Escamilla" userId="S::mescamilla@cnmsocal.org::613d3d6f-6755-4f0d-bf3d-47071faf7dbb" providerId="AD" clId="Web-{9857063D-2B33-4D07-1001-C152A4AE4F71}" dt="2024-08-02T21:08:35.991" v="501"/>
        <pc:sldMkLst>
          <pc:docMk/>
          <pc:sldMk cId="950434578" sldId="511"/>
        </pc:sldMkLst>
      </pc:sldChg>
      <pc:sldChg chg="add">
        <pc:chgData name="Michelle Escamilla" userId="S::mescamilla@cnmsocal.org::613d3d6f-6755-4f0d-bf3d-47071faf7dbb" providerId="AD" clId="Web-{9857063D-2B33-4D07-1001-C152A4AE4F71}" dt="2024-08-02T21:08:36.007" v="502"/>
        <pc:sldMkLst>
          <pc:docMk/>
          <pc:sldMk cId="3311307479" sldId="512"/>
        </pc:sldMkLst>
      </pc:sldChg>
      <pc:sldMasterChg chg="add addSldLayout">
        <pc:chgData name="Michelle Escamilla" userId="S::mescamilla@cnmsocal.org::613d3d6f-6755-4f0d-bf3d-47071faf7dbb" providerId="AD" clId="Web-{9857063D-2B33-4D07-1001-C152A4AE4F71}" dt="2024-08-02T19:01:17.391" v="16"/>
        <pc:sldMasterMkLst>
          <pc:docMk/>
          <pc:sldMasterMk cId="290165319" sldId="2147483648"/>
        </pc:sldMasterMkLst>
        <pc:sldLayoutChg chg="add">
          <pc:chgData name="Michelle Escamilla" userId="S::mescamilla@cnmsocal.org::613d3d6f-6755-4f0d-bf3d-47071faf7dbb" providerId="AD" clId="Web-{9857063D-2B33-4D07-1001-C152A4AE4F71}" dt="2024-08-02T19:01:17.391" v="16"/>
          <pc:sldLayoutMkLst>
            <pc:docMk/>
            <pc:sldMasterMk cId="290165319" sldId="2147483648"/>
            <pc:sldLayoutMk cId="2320001964" sldId="2147483649"/>
          </pc:sldLayoutMkLst>
        </pc:sldLayoutChg>
        <pc:sldLayoutChg chg="add">
          <pc:chgData name="Michelle Escamilla" userId="S::mescamilla@cnmsocal.org::613d3d6f-6755-4f0d-bf3d-47071faf7dbb" providerId="AD" clId="Web-{9857063D-2B33-4D07-1001-C152A4AE4F71}" dt="2024-08-02T19:01:17.391" v="16"/>
          <pc:sldLayoutMkLst>
            <pc:docMk/>
            <pc:sldMasterMk cId="290165319" sldId="2147483648"/>
            <pc:sldLayoutMk cId="2970209848" sldId="2147483651"/>
          </pc:sldLayoutMkLst>
        </pc:sldLayoutChg>
        <pc:sldLayoutChg chg="add">
          <pc:chgData name="Michelle Escamilla" userId="S::mescamilla@cnmsocal.org::613d3d6f-6755-4f0d-bf3d-47071faf7dbb" providerId="AD" clId="Web-{9857063D-2B33-4D07-1001-C152A4AE4F71}" dt="2024-08-02T19:01:17.391" v="16"/>
          <pc:sldLayoutMkLst>
            <pc:docMk/>
            <pc:sldMasterMk cId="290165319" sldId="2147483648"/>
            <pc:sldLayoutMk cId="310035665" sldId="2147483652"/>
          </pc:sldLayoutMkLst>
        </pc:sldLayoutChg>
        <pc:sldLayoutChg chg="add">
          <pc:chgData name="Michelle Escamilla" userId="S::mescamilla@cnmsocal.org::613d3d6f-6755-4f0d-bf3d-47071faf7dbb" providerId="AD" clId="Web-{9857063D-2B33-4D07-1001-C152A4AE4F71}" dt="2024-08-02T19:01:17.391" v="16"/>
          <pc:sldLayoutMkLst>
            <pc:docMk/>
            <pc:sldMasterMk cId="290165319" sldId="2147483648"/>
            <pc:sldLayoutMk cId="1500420990" sldId="2147483653"/>
          </pc:sldLayoutMkLst>
        </pc:sldLayoutChg>
        <pc:sldLayoutChg chg="add">
          <pc:chgData name="Michelle Escamilla" userId="S::mescamilla@cnmsocal.org::613d3d6f-6755-4f0d-bf3d-47071faf7dbb" providerId="AD" clId="Web-{9857063D-2B33-4D07-1001-C152A4AE4F71}" dt="2024-08-02T19:01:17.391" v="16"/>
          <pc:sldLayoutMkLst>
            <pc:docMk/>
            <pc:sldMasterMk cId="290165319" sldId="2147483648"/>
            <pc:sldLayoutMk cId="3750925615" sldId="2147483654"/>
          </pc:sldLayoutMkLst>
        </pc:sldLayoutChg>
        <pc:sldLayoutChg chg="add">
          <pc:chgData name="Michelle Escamilla" userId="S::mescamilla@cnmsocal.org::613d3d6f-6755-4f0d-bf3d-47071faf7dbb" providerId="AD" clId="Web-{9857063D-2B33-4D07-1001-C152A4AE4F71}" dt="2024-08-02T19:01:17.391" v="16"/>
          <pc:sldLayoutMkLst>
            <pc:docMk/>
            <pc:sldMasterMk cId="290165319" sldId="2147483648"/>
            <pc:sldLayoutMk cId="1391647020" sldId="2147483655"/>
          </pc:sldLayoutMkLst>
        </pc:sldLayoutChg>
        <pc:sldLayoutChg chg="add">
          <pc:chgData name="Michelle Escamilla" userId="S::mescamilla@cnmsocal.org::613d3d6f-6755-4f0d-bf3d-47071faf7dbb" providerId="AD" clId="Web-{9857063D-2B33-4D07-1001-C152A4AE4F71}" dt="2024-08-02T19:01:17.391" v="16"/>
          <pc:sldLayoutMkLst>
            <pc:docMk/>
            <pc:sldMasterMk cId="290165319" sldId="2147483648"/>
            <pc:sldLayoutMk cId="1828776076" sldId="2147483656"/>
          </pc:sldLayoutMkLst>
        </pc:sldLayoutChg>
        <pc:sldLayoutChg chg="add">
          <pc:chgData name="Michelle Escamilla" userId="S::mescamilla@cnmsocal.org::613d3d6f-6755-4f0d-bf3d-47071faf7dbb" providerId="AD" clId="Web-{9857063D-2B33-4D07-1001-C152A4AE4F71}" dt="2024-08-02T19:01:17.391" v="16"/>
          <pc:sldLayoutMkLst>
            <pc:docMk/>
            <pc:sldMasterMk cId="290165319" sldId="2147483648"/>
            <pc:sldLayoutMk cId="911034167" sldId="2147483657"/>
          </pc:sldLayoutMkLst>
        </pc:sldLayoutChg>
        <pc:sldLayoutChg chg="add">
          <pc:chgData name="Michelle Escamilla" userId="S::mescamilla@cnmsocal.org::613d3d6f-6755-4f0d-bf3d-47071faf7dbb" providerId="AD" clId="Web-{9857063D-2B33-4D07-1001-C152A4AE4F71}" dt="2024-08-02T19:01:17.391" v="16"/>
          <pc:sldLayoutMkLst>
            <pc:docMk/>
            <pc:sldMasterMk cId="290165319" sldId="2147483648"/>
            <pc:sldLayoutMk cId="414278443" sldId="2147483660"/>
          </pc:sldLayoutMkLst>
        </pc:sldLayoutChg>
        <pc:sldLayoutChg chg="add">
          <pc:chgData name="Michelle Escamilla" userId="S::mescamilla@cnmsocal.org::613d3d6f-6755-4f0d-bf3d-47071faf7dbb" providerId="AD" clId="Web-{9857063D-2B33-4D07-1001-C152A4AE4F71}" dt="2024-08-02T19:01:17.391" v="16"/>
          <pc:sldLayoutMkLst>
            <pc:docMk/>
            <pc:sldMasterMk cId="290165319" sldId="2147483648"/>
            <pc:sldLayoutMk cId="1103375963" sldId="2147483661"/>
          </pc:sldLayoutMkLst>
        </pc:sldLayoutChg>
        <pc:sldLayoutChg chg="add">
          <pc:chgData name="Michelle Escamilla" userId="S::mescamilla@cnmsocal.org::613d3d6f-6755-4f0d-bf3d-47071faf7dbb" providerId="AD" clId="Web-{9857063D-2B33-4D07-1001-C152A4AE4F71}" dt="2024-08-02T19:01:17.391" v="16"/>
          <pc:sldLayoutMkLst>
            <pc:docMk/>
            <pc:sldMasterMk cId="290165319" sldId="2147483648"/>
            <pc:sldLayoutMk cId="2145292124" sldId="2147483662"/>
          </pc:sldLayoutMkLst>
        </pc:sldLayoutChg>
        <pc:sldLayoutChg chg="add">
          <pc:chgData name="Michelle Escamilla" userId="S::mescamilla@cnmsocal.org::613d3d6f-6755-4f0d-bf3d-47071faf7dbb" providerId="AD" clId="Web-{9857063D-2B33-4D07-1001-C152A4AE4F71}" dt="2024-08-02T19:01:17.391" v="16"/>
          <pc:sldLayoutMkLst>
            <pc:docMk/>
            <pc:sldMasterMk cId="290165319" sldId="2147483648"/>
            <pc:sldLayoutMk cId="1832621177" sldId="2147483663"/>
          </pc:sldLayoutMkLst>
        </pc:sldLayoutChg>
        <pc:sldLayoutChg chg="add">
          <pc:chgData name="Michelle Escamilla" userId="S::mescamilla@cnmsocal.org::613d3d6f-6755-4f0d-bf3d-47071faf7dbb" providerId="AD" clId="Web-{9857063D-2B33-4D07-1001-C152A4AE4F71}" dt="2024-08-02T19:01:17.391" v="16"/>
          <pc:sldLayoutMkLst>
            <pc:docMk/>
            <pc:sldMasterMk cId="290165319" sldId="2147483648"/>
            <pc:sldLayoutMk cId="1172852212" sldId="2147483664"/>
          </pc:sldLayoutMkLst>
        </pc:sldLayoutChg>
        <pc:sldLayoutChg chg="add">
          <pc:chgData name="Michelle Escamilla" userId="S::mescamilla@cnmsocal.org::613d3d6f-6755-4f0d-bf3d-47071faf7dbb" providerId="AD" clId="Web-{9857063D-2B33-4D07-1001-C152A4AE4F71}" dt="2024-08-02T19:01:17.391" v="16"/>
          <pc:sldLayoutMkLst>
            <pc:docMk/>
            <pc:sldMasterMk cId="290165319" sldId="2147483648"/>
            <pc:sldLayoutMk cId="4269461441" sldId="2147483666"/>
          </pc:sldLayoutMkLst>
        </pc:sldLayoutChg>
        <pc:sldLayoutChg chg="add">
          <pc:chgData name="Michelle Escamilla" userId="S::mescamilla@cnmsocal.org::613d3d6f-6755-4f0d-bf3d-47071faf7dbb" providerId="AD" clId="Web-{9857063D-2B33-4D07-1001-C152A4AE4F71}" dt="2024-08-02T19:01:17.391" v="16"/>
          <pc:sldLayoutMkLst>
            <pc:docMk/>
            <pc:sldMasterMk cId="290165319" sldId="2147483648"/>
            <pc:sldLayoutMk cId="4087208696" sldId="2147483668"/>
          </pc:sldLayoutMkLst>
        </pc:sldLayoutChg>
        <pc:sldLayoutChg chg="add">
          <pc:chgData name="Michelle Escamilla" userId="S::mescamilla@cnmsocal.org::613d3d6f-6755-4f0d-bf3d-47071faf7dbb" providerId="AD" clId="Web-{9857063D-2B33-4D07-1001-C152A4AE4F71}" dt="2024-08-02T19:01:17.391" v="16"/>
          <pc:sldLayoutMkLst>
            <pc:docMk/>
            <pc:sldMasterMk cId="290165319" sldId="2147483648"/>
            <pc:sldLayoutMk cId="519842593" sldId="2147483670"/>
          </pc:sldLayoutMkLst>
        </pc:sldLayoutChg>
        <pc:sldLayoutChg chg="add">
          <pc:chgData name="Michelle Escamilla" userId="S::mescamilla@cnmsocal.org::613d3d6f-6755-4f0d-bf3d-47071faf7dbb" providerId="AD" clId="Web-{9857063D-2B33-4D07-1001-C152A4AE4F71}" dt="2024-08-02T19:01:17.391" v="16"/>
          <pc:sldLayoutMkLst>
            <pc:docMk/>
            <pc:sldMasterMk cId="290165319" sldId="2147483648"/>
            <pc:sldLayoutMk cId="3008081712" sldId="2147483671"/>
          </pc:sldLayoutMkLst>
        </pc:sldLayoutChg>
        <pc:sldLayoutChg chg="add">
          <pc:chgData name="Michelle Escamilla" userId="S::mescamilla@cnmsocal.org::613d3d6f-6755-4f0d-bf3d-47071faf7dbb" providerId="AD" clId="Web-{9857063D-2B33-4D07-1001-C152A4AE4F71}" dt="2024-08-02T19:01:17.391" v="16"/>
          <pc:sldLayoutMkLst>
            <pc:docMk/>
            <pc:sldMasterMk cId="290165319" sldId="2147483648"/>
            <pc:sldLayoutMk cId="3138910907" sldId="2147483675"/>
          </pc:sldLayoutMkLst>
        </pc:sldLayoutChg>
        <pc:sldLayoutChg chg="add">
          <pc:chgData name="Michelle Escamilla" userId="S::mescamilla@cnmsocal.org::613d3d6f-6755-4f0d-bf3d-47071faf7dbb" providerId="AD" clId="Web-{9857063D-2B33-4D07-1001-C152A4AE4F71}" dt="2024-08-02T19:01:17.391" v="16"/>
          <pc:sldLayoutMkLst>
            <pc:docMk/>
            <pc:sldMasterMk cId="290165319" sldId="2147483648"/>
            <pc:sldLayoutMk cId="3226091255" sldId="2147483733"/>
          </pc:sldLayoutMkLst>
        </pc:sldLayoutChg>
        <pc:sldLayoutChg chg="add">
          <pc:chgData name="Michelle Escamilla" userId="S::mescamilla@cnmsocal.org::613d3d6f-6755-4f0d-bf3d-47071faf7dbb" providerId="AD" clId="Web-{9857063D-2B33-4D07-1001-C152A4AE4F71}" dt="2024-08-02T19:01:17.391" v="16"/>
          <pc:sldLayoutMkLst>
            <pc:docMk/>
            <pc:sldMasterMk cId="290165319" sldId="2147483648"/>
            <pc:sldLayoutMk cId="1434055005" sldId="2147483734"/>
          </pc:sldLayoutMkLst>
        </pc:sldLayoutChg>
      </pc:sldMasterChg>
    </pc:docChg>
  </pc:docChgLst>
  <pc:docChgLst>
    <pc:chgData name="Patricia Navarro" userId="S::pnavarro@cnmsocal.org::4cc3463d-20ad-402a-8464-ece6fbe586fa" providerId="AD" clId="Web-{87264B28-548F-5053-6736-EB75E9BBDD59}"/>
    <pc:docChg chg="mod modSld">
      <pc:chgData name="Patricia Navarro" userId="S::pnavarro@cnmsocal.org::4cc3463d-20ad-402a-8464-ece6fbe586fa" providerId="AD" clId="Web-{87264B28-548F-5053-6736-EB75E9BBDD59}" dt="2024-08-05T16:41:35.125" v="402"/>
      <pc:docMkLst>
        <pc:docMk/>
      </pc:docMkLst>
      <pc:sldChg chg="modSp">
        <pc:chgData name="Patricia Navarro" userId="S::pnavarro@cnmsocal.org::4cc3463d-20ad-402a-8464-ece6fbe586fa" providerId="AD" clId="Web-{87264B28-548F-5053-6736-EB75E9BBDD59}" dt="2024-08-05T16:19:56.265" v="7" actId="20577"/>
        <pc:sldMkLst>
          <pc:docMk/>
          <pc:sldMk cId="4216381844" sldId="257"/>
        </pc:sldMkLst>
        <pc:spChg chg="mod">
          <ac:chgData name="Patricia Navarro" userId="S::pnavarro@cnmsocal.org::4cc3463d-20ad-402a-8464-ece6fbe586fa" providerId="AD" clId="Web-{87264B28-548F-5053-6736-EB75E9BBDD59}" dt="2024-08-05T16:19:56.265" v="7" actId="20577"/>
          <ac:spMkLst>
            <pc:docMk/>
            <pc:sldMk cId="4216381844" sldId="257"/>
            <ac:spMk id="21" creationId="{6DFE5852-D259-6062-6912-50DEDB373452}"/>
          </ac:spMkLst>
        </pc:spChg>
      </pc:sldChg>
      <pc:sldChg chg="modSp">
        <pc:chgData name="Patricia Navarro" userId="S::pnavarro@cnmsocal.org::4cc3463d-20ad-402a-8464-ece6fbe586fa" providerId="AD" clId="Web-{87264B28-548F-5053-6736-EB75E9BBDD59}" dt="2024-08-05T16:21:48.644" v="48" actId="1076"/>
        <pc:sldMkLst>
          <pc:docMk/>
          <pc:sldMk cId="12056131" sldId="261"/>
        </pc:sldMkLst>
        <pc:spChg chg="mod">
          <ac:chgData name="Patricia Navarro" userId="S::pnavarro@cnmsocal.org::4cc3463d-20ad-402a-8464-ece6fbe586fa" providerId="AD" clId="Web-{87264B28-548F-5053-6736-EB75E9BBDD59}" dt="2024-08-05T16:21:06.377" v="34" actId="14100"/>
          <ac:spMkLst>
            <pc:docMk/>
            <pc:sldMk cId="12056131" sldId="261"/>
            <ac:spMk id="2" creationId="{E9F385F2-D6A0-5989-BA9A-8721443DE2C7}"/>
          </ac:spMkLst>
        </pc:spChg>
        <pc:spChg chg="mod">
          <ac:chgData name="Patricia Navarro" userId="S::pnavarro@cnmsocal.org::4cc3463d-20ad-402a-8464-ece6fbe586fa" providerId="AD" clId="Web-{87264B28-548F-5053-6736-EB75E9BBDD59}" dt="2024-08-05T16:21:06.392" v="37" actId="14100"/>
          <ac:spMkLst>
            <pc:docMk/>
            <pc:sldMk cId="12056131" sldId="261"/>
            <ac:spMk id="3" creationId="{428B043F-03D7-7462-3557-3D5909A1307B}"/>
          </ac:spMkLst>
        </pc:spChg>
        <pc:spChg chg="mod">
          <ac:chgData name="Patricia Navarro" userId="S::pnavarro@cnmsocal.org::4cc3463d-20ad-402a-8464-ece6fbe586fa" providerId="AD" clId="Web-{87264B28-548F-5053-6736-EB75E9BBDD59}" dt="2024-08-05T16:21:33.972" v="45"/>
          <ac:spMkLst>
            <pc:docMk/>
            <pc:sldMk cId="12056131" sldId="261"/>
            <ac:spMk id="4" creationId="{A9525742-9103-6CBE-26E5-0A803F391339}"/>
          </ac:spMkLst>
        </pc:spChg>
        <pc:spChg chg="mod">
          <ac:chgData name="Patricia Navarro" userId="S::pnavarro@cnmsocal.org::4cc3463d-20ad-402a-8464-ece6fbe586fa" providerId="AD" clId="Web-{87264B28-548F-5053-6736-EB75E9BBDD59}" dt="2024-08-05T16:21:33.987" v="46"/>
          <ac:spMkLst>
            <pc:docMk/>
            <pc:sldMk cId="12056131" sldId="261"/>
            <ac:spMk id="6" creationId="{FFDC17D3-38B2-5DAB-A7FF-A241E2F8E680}"/>
          </ac:spMkLst>
        </pc:spChg>
        <pc:spChg chg="mod">
          <ac:chgData name="Patricia Navarro" userId="S::pnavarro@cnmsocal.org::4cc3463d-20ad-402a-8464-ece6fbe586fa" providerId="AD" clId="Web-{87264B28-548F-5053-6736-EB75E9BBDD59}" dt="2024-08-05T16:21:06.299" v="22" actId="14100"/>
          <ac:spMkLst>
            <pc:docMk/>
            <pc:sldMk cId="12056131" sldId="261"/>
            <ac:spMk id="15" creationId="{889A9CFD-3F3F-25B5-F807-6CD902D4B77A}"/>
          </ac:spMkLst>
        </pc:spChg>
        <pc:spChg chg="mod">
          <ac:chgData name="Patricia Navarro" userId="S::pnavarro@cnmsocal.org::4cc3463d-20ad-402a-8464-ece6fbe586fa" providerId="AD" clId="Web-{87264B28-548F-5053-6736-EB75E9BBDD59}" dt="2024-08-05T16:21:06.299" v="23" actId="14100"/>
          <ac:spMkLst>
            <pc:docMk/>
            <pc:sldMk cId="12056131" sldId="261"/>
            <ac:spMk id="16" creationId="{9FA3671C-4562-2C36-5816-5F806CD6AE1E}"/>
          </ac:spMkLst>
        </pc:spChg>
        <pc:spChg chg="mod">
          <ac:chgData name="Patricia Navarro" userId="S::pnavarro@cnmsocal.org::4cc3463d-20ad-402a-8464-ece6fbe586fa" providerId="AD" clId="Web-{87264B28-548F-5053-6736-EB75E9BBDD59}" dt="2024-08-05T16:21:06.314" v="24" actId="14100"/>
          <ac:spMkLst>
            <pc:docMk/>
            <pc:sldMk cId="12056131" sldId="261"/>
            <ac:spMk id="17" creationId="{9515F5F4-4156-6BFB-68D8-879C1F298358}"/>
          </ac:spMkLst>
        </pc:spChg>
        <pc:spChg chg="mod">
          <ac:chgData name="Patricia Navarro" userId="S::pnavarro@cnmsocal.org::4cc3463d-20ad-402a-8464-ece6fbe586fa" providerId="AD" clId="Web-{87264B28-548F-5053-6736-EB75E9BBDD59}" dt="2024-08-05T16:21:06.314" v="25" actId="14100"/>
          <ac:spMkLst>
            <pc:docMk/>
            <pc:sldMk cId="12056131" sldId="261"/>
            <ac:spMk id="18" creationId="{8214118E-23B4-0006-0175-817A2FD6FB47}"/>
          </ac:spMkLst>
        </pc:spChg>
        <pc:spChg chg="mod">
          <ac:chgData name="Patricia Navarro" userId="S::pnavarro@cnmsocal.org::4cc3463d-20ad-402a-8464-ece6fbe586fa" providerId="AD" clId="Web-{87264B28-548F-5053-6736-EB75E9BBDD59}" dt="2024-08-05T16:21:33.972" v="41"/>
          <ac:spMkLst>
            <pc:docMk/>
            <pc:sldMk cId="12056131" sldId="261"/>
            <ac:spMk id="19" creationId="{319F2F49-22E9-FE48-F9AC-E0107E317F3D}"/>
          </ac:spMkLst>
        </pc:spChg>
        <pc:spChg chg="mod">
          <ac:chgData name="Patricia Navarro" userId="S::pnavarro@cnmsocal.org::4cc3463d-20ad-402a-8464-ece6fbe586fa" providerId="AD" clId="Web-{87264B28-548F-5053-6736-EB75E9BBDD59}" dt="2024-08-05T16:21:06.330" v="27" actId="14100"/>
          <ac:spMkLst>
            <pc:docMk/>
            <pc:sldMk cId="12056131" sldId="261"/>
            <ac:spMk id="20" creationId="{E8DEA955-FCA3-897C-F48F-6C5D5C118E44}"/>
          </ac:spMkLst>
        </pc:spChg>
        <pc:spChg chg="mod">
          <ac:chgData name="Patricia Navarro" userId="S::pnavarro@cnmsocal.org::4cc3463d-20ad-402a-8464-ece6fbe586fa" providerId="AD" clId="Web-{87264B28-548F-5053-6736-EB75E9BBDD59}" dt="2024-08-05T16:21:33.972" v="42"/>
          <ac:spMkLst>
            <pc:docMk/>
            <pc:sldMk cId="12056131" sldId="261"/>
            <ac:spMk id="21" creationId="{166020F1-8548-0359-3460-0C488ACF79DC}"/>
          </ac:spMkLst>
        </pc:spChg>
        <pc:spChg chg="mod">
          <ac:chgData name="Patricia Navarro" userId="S::pnavarro@cnmsocal.org::4cc3463d-20ad-402a-8464-ece6fbe586fa" providerId="AD" clId="Web-{87264B28-548F-5053-6736-EB75E9BBDD59}" dt="2024-08-05T16:21:06.346" v="29" actId="14100"/>
          <ac:spMkLst>
            <pc:docMk/>
            <pc:sldMk cId="12056131" sldId="261"/>
            <ac:spMk id="22" creationId="{47736AC3-38D2-F0CC-E114-1E290591D483}"/>
          </ac:spMkLst>
        </pc:spChg>
        <pc:spChg chg="mod">
          <ac:chgData name="Patricia Navarro" userId="S::pnavarro@cnmsocal.org::4cc3463d-20ad-402a-8464-ece6fbe586fa" providerId="AD" clId="Web-{87264B28-548F-5053-6736-EB75E9BBDD59}" dt="2024-08-05T16:21:34.019" v="47"/>
          <ac:spMkLst>
            <pc:docMk/>
            <pc:sldMk cId="12056131" sldId="261"/>
            <ac:spMk id="23" creationId="{F2F7F86B-0D06-60D4-4454-F04EE0EEBCA3}"/>
          </ac:spMkLst>
        </pc:spChg>
        <pc:spChg chg="mod">
          <ac:chgData name="Patricia Navarro" userId="S::pnavarro@cnmsocal.org::4cc3463d-20ad-402a-8464-ece6fbe586fa" providerId="AD" clId="Web-{87264B28-548F-5053-6736-EB75E9BBDD59}" dt="2024-08-05T16:21:33.972" v="43"/>
          <ac:spMkLst>
            <pc:docMk/>
            <pc:sldMk cId="12056131" sldId="261"/>
            <ac:spMk id="24" creationId="{B0D469A7-8E11-55B5-CACB-A45A28FF151A}"/>
          </ac:spMkLst>
        </pc:spChg>
        <pc:spChg chg="mod">
          <ac:chgData name="Patricia Navarro" userId="S::pnavarro@cnmsocal.org::4cc3463d-20ad-402a-8464-ece6fbe586fa" providerId="AD" clId="Web-{87264B28-548F-5053-6736-EB75E9BBDD59}" dt="2024-08-05T16:21:06.361" v="32" actId="14100"/>
          <ac:spMkLst>
            <pc:docMk/>
            <pc:sldMk cId="12056131" sldId="261"/>
            <ac:spMk id="25" creationId="{850AC956-1AC6-2DCD-9A75-7DFF21343F40}"/>
          </ac:spMkLst>
        </pc:spChg>
        <pc:spChg chg="mod">
          <ac:chgData name="Patricia Navarro" userId="S::pnavarro@cnmsocal.org::4cc3463d-20ad-402a-8464-ece6fbe586fa" providerId="AD" clId="Web-{87264B28-548F-5053-6736-EB75E9BBDD59}" dt="2024-08-05T16:21:33.972" v="44"/>
          <ac:spMkLst>
            <pc:docMk/>
            <pc:sldMk cId="12056131" sldId="261"/>
            <ac:spMk id="26" creationId="{574AAABF-4CFB-612A-4B21-A969CBF7C381}"/>
          </ac:spMkLst>
        </pc:spChg>
        <pc:cxnChg chg="mod">
          <ac:chgData name="Patricia Navarro" userId="S::pnavarro@cnmsocal.org::4cc3463d-20ad-402a-8464-ece6fbe586fa" providerId="AD" clId="Web-{87264B28-548F-5053-6736-EB75E9BBDD59}" dt="2024-08-05T16:21:48.644" v="48" actId="1076"/>
          <ac:cxnSpMkLst>
            <pc:docMk/>
            <pc:sldMk cId="12056131" sldId="261"/>
            <ac:cxnSpMk id="5" creationId="{00000000-0000-0000-0000-000000000000}"/>
          </ac:cxnSpMkLst>
        </pc:cxnChg>
      </pc:sldChg>
      <pc:sldChg chg="addSp delSp modSp">
        <pc:chgData name="Patricia Navarro" userId="S::pnavarro@cnmsocal.org::4cc3463d-20ad-402a-8464-ece6fbe586fa" providerId="AD" clId="Web-{87264B28-548F-5053-6736-EB75E9BBDD59}" dt="2024-08-05T16:29:55.318" v="78" actId="1076"/>
        <pc:sldMkLst>
          <pc:docMk/>
          <pc:sldMk cId="0" sldId="277"/>
        </pc:sldMkLst>
        <pc:picChg chg="del">
          <ac:chgData name="Patricia Navarro" userId="S::pnavarro@cnmsocal.org::4cc3463d-20ad-402a-8464-ece6fbe586fa" providerId="AD" clId="Web-{87264B28-548F-5053-6736-EB75E9BBDD59}" dt="2024-08-05T16:29:30.442" v="69"/>
          <ac:picMkLst>
            <pc:docMk/>
            <pc:sldMk cId="0" sldId="277"/>
            <ac:picMk id="4" creationId="{0640749E-5C0C-341E-381D-4CCAEAB32E0B}"/>
          </ac:picMkLst>
        </pc:picChg>
        <pc:picChg chg="add del mod">
          <ac:chgData name="Patricia Navarro" userId="S::pnavarro@cnmsocal.org::4cc3463d-20ad-402a-8464-ece6fbe586fa" providerId="AD" clId="Web-{87264B28-548F-5053-6736-EB75E9BBDD59}" dt="2024-08-05T16:29:45.052" v="74"/>
          <ac:picMkLst>
            <pc:docMk/>
            <pc:sldMk cId="0" sldId="277"/>
            <ac:picMk id="6" creationId="{2E10892F-2955-3F0E-3D1A-FD6C16CE9ACB}"/>
          </ac:picMkLst>
        </pc:picChg>
        <pc:picChg chg="add mod">
          <ac:chgData name="Patricia Navarro" userId="S::pnavarro@cnmsocal.org::4cc3463d-20ad-402a-8464-ece6fbe586fa" providerId="AD" clId="Web-{87264B28-548F-5053-6736-EB75E9BBDD59}" dt="2024-08-05T16:29:55.318" v="78" actId="1076"/>
          <ac:picMkLst>
            <pc:docMk/>
            <pc:sldMk cId="0" sldId="277"/>
            <ac:picMk id="7" creationId="{C0ACD4DF-C6DB-3859-5E63-C0CD516EDFCD}"/>
          </ac:picMkLst>
        </pc:picChg>
      </pc:sldChg>
      <pc:sldChg chg="modSp">
        <pc:chgData name="Patricia Navarro" userId="S::pnavarro@cnmsocal.org::4cc3463d-20ad-402a-8464-ece6fbe586fa" providerId="AD" clId="Web-{87264B28-548F-5053-6736-EB75E9BBDD59}" dt="2024-08-05T16:27:06.359" v="68"/>
        <pc:sldMkLst>
          <pc:docMk/>
          <pc:sldMk cId="2501560087" sldId="517"/>
        </pc:sldMkLst>
        <pc:graphicFrameChg chg="mod modGraphic">
          <ac:chgData name="Patricia Navarro" userId="S::pnavarro@cnmsocal.org::4cc3463d-20ad-402a-8464-ece6fbe586fa" providerId="AD" clId="Web-{87264B28-548F-5053-6736-EB75E9BBDD59}" dt="2024-08-05T16:27:06.359" v="68"/>
          <ac:graphicFrameMkLst>
            <pc:docMk/>
            <pc:sldMk cId="2501560087" sldId="517"/>
            <ac:graphicFrameMk id="10" creationId="{6DB263B5-412A-05E4-6AA4-99438F1FC29C}"/>
          </ac:graphicFrameMkLst>
        </pc:graphicFrameChg>
      </pc:sldChg>
      <pc:sldChg chg="modNotes">
        <pc:chgData name="Patricia Navarro" userId="S::pnavarro@cnmsocal.org::4cc3463d-20ad-402a-8464-ece6fbe586fa" providerId="AD" clId="Web-{87264B28-548F-5053-6736-EB75E9BBDD59}" dt="2024-08-05T16:41:35.125" v="402"/>
        <pc:sldMkLst>
          <pc:docMk/>
          <pc:sldMk cId="874544325" sldId="518"/>
        </pc:sldMkLst>
      </pc:sldChg>
    </pc:docChg>
  </pc:docChgLst>
  <pc:docChgLst>
    <pc:chgData name="Michelle Escamilla" userId="S::mescamilla@cnmsocal.org::613d3d6f-6755-4f0d-bf3d-47071faf7dbb" providerId="AD" clId="Web-{1D66499E-720A-5375-DE6B-EBE2297218F2}"/>
    <pc:docChg chg="addSld delSld modSld sldOrd">
      <pc:chgData name="Michelle Escamilla" userId="S::mescamilla@cnmsocal.org::613d3d6f-6755-4f0d-bf3d-47071faf7dbb" providerId="AD" clId="Web-{1D66499E-720A-5375-DE6B-EBE2297218F2}" dt="2024-08-05T20:03:18.984" v="97" actId="1076"/>
      <pc:docMkLst>
        <pc:docMk/>
      </pc:docMkLst>
      <pc:sldChg chg="modSp">
        <pc:chgData name="Michelle Escamilla" userId="S::mescamilla@cnmsocal.org::613d3d6f-6755-4f0d-bf3d-47071faf7dbb" providerId="AD" clId="Web-{1D66499E-720A-5375-DE6B-EBE2297218F2}" dt="2024-08-02T22:15:03.910" v="94" actId="20577"/>
        <pc:sldMkLst>
          <pc:docMk/>
          <pc:sldMk cId="12056131" sldId="261"/>
        </pc:sldMkLst>
        <pc:spChg chg="mod">
          <ac:chgData name="Michelle Escamilla" userId="S::mescamilla@cnmsocal.org::613d3d6f-6755-4f0d-bf3d-47071faf7dbb" providerId="AD" clId="Web-{1D66499E-720A-5375-DE6B-EBE2297218F2}" dt="2024-08-02T22:15:03.910" v="94" actId="20577"/>
          <ac:spMkLst>
            <pc:docMk/>
            <pc:sldMk cId="12056131" sldId="261"/>
            <ac:spMk id="26" creationId="{574AAABF-4CFB-612A-4B21-A969CBF7C381}"/>
          </ac:spMkLst>
        </pc:spChg>
      </pc:sldChg>
      <pc:sldChg chg="modSp">
        <pc:chgData name="Michelle Escamilla" userId="S::mescamilla@cnmsocal.org::613d3d6f-6755-4f0d-bf3d-47071faf7dbb" providerId="AD" clId="Web-{1D66499E-720A-5375-DE6B-EBE2297218F2}" dt="2024-08-02T21:37:36.375" v="84" actId="20577"/>
        <pc:sldMkLst>
          <pc:docMk/>
          <pc:sldMk cId="0" sldId="277"/>
        </pc:sldMkLst>
        <pc:spChg chg="mod">
          <ac:chgData name="Michelle Escamilla" userId="S::mescamilla@cnmsocal.org::613d3d6f-6755-4f0d-bf3d-47071faf7dbb" providerId="AD" clId="Web-{1D66499E-720A-5375-DE6B-EBE2297218F2}" dt="2024-08-02T21:37:36.375" v="84" actId="20577"/>
          <ac:spMkLst>
            <pc:docMk/>
            <pc:sldMk cId="0" sldId="277"/>
            <ac:spMk id="5" creationId="{00000000-0000-0000-0000-000000000000}"/>
          </ac:spMkLst>
        </pc:spChg>
      </pc:sldChg>
      <pc:sldChg chg="del">
        <pc:chgData name="Michelle Escamilla" userId="S::mescamilla@cnmsocal.org::613d3d6f-6755-4f0d-bf3d-47071faf7dbb" providerId="AD" clId="Web-{1D66499E-720A-5375-DE6B-EBE2297218F2}" dt="2024-08-02T21:34:25.059" v="23"/>
        <pc:sldMkLst>
          <pc:docMk/>
          <pc:sldMk cId="261706602" sldId="444"/>
        </pc:sldMkLst>
      </pc:sldChg>
      <pc:sldChg chg="modSp">
        <pc:chgData name="Michelle Escamilla" userId="S::mescamilla@cnmsocal.org::613d3d6f-6755-4f0d-bf3d-47071faf7dbb" providerId="AD" clId="Web-{1D66499E-720A-5375-DE6B-EBE2297218F2}" dt="2024-08-02T21:16:53.400" v="15" actId="20577"/>
        <pc:sldMkLst>
          <pc:docMk/>
          <pc:sldMk cId="1625145616" sldId="447"/>
        </pc:sldMkLst>
        <pc:spChg chg="mod">
          <ac:chgData name="Michelle Escamilla" userId="S::mescamilla@cnmsocal.org::613d3d6f-6755-4f0d-bf3d-47071faf7dbb" providerId="AD" clId="Web-{1D66499E-720A-5375-DE6B-EBE2297218F2}" dt="2024-08-02T21:16:53.400" v="15" actId="20577"/>
          <ac:spMkLst>
            <pc:docMk/>
            <pc:sldMk cId="1625145616" sldId="447"/>
            <ac:spMk id="2" creationId="{00000000-0000-0000-0000-000000000000}"/>
          </ac:spMkLst>
        </pc:spChg>
      </pc:sldChg>
      <pc:sldChg chg="del">
        <pc:chgData name="Michelle Escamilla" userId="S::mescamilla@cnmsocal.org::613d3d6f-6755-4f0d-bf3d-47071faf7dbb" providerId="AD" clId="Web-{1D66499E-720A-5375-DE6B-EBE2297218F2}" dt="2024-08-02T21:34:23.836" v="22"/>
        <pc:sldMkLst>
          <pc:docMk/>
          <pc:sldMk cId="2189082905" sldId="460"/>
        </pc:sldMkLst>
      </pc:sldChg>
      <pc:sldChg chg="del">
        <pc:chgData name="Michelle Escamilla" userId="S::mescamilla@cnmsocal.org::613d3d6f-6755-4f0d-bf3d-47071faf7dbb" providerId="AD" clId="Web-{1D66499E-720A-5375-DE6B-EBE2297218F2}" dt="2024-08-02T21:36:02.589" v="32"/>
        <pc:sldMkLst>
          <pc:docMk/>
          <pc:sldMk cId="1155133344" sldId="475"/>
        </pc:sldMkLst>
      </pc:sldChg>
      <pc:sldChg chg="delSp del">
        <pc:chgData name="Michelle Escamilla" userId="S::mescamilla@cnmsocal.org::613d3d6f-6755-4f0d-bf3d-47071faf7dbb" providerId="AD" clId="Web-{1D66499E-720A-5375-DE6B-EBE2297218F2}" dt="2024-08-02T21:35:16.212" v="26"/>
        <pc:sldMkLst>
          <pc:docMk/>
          <pc:sldMk cId="805986160" sldId="493"/>
        </pc:sldMkLst>
        <pc:graphicFrameChg chg="del">
          <ac:chgData name="Michelle Escamilla" userId="S::mescamilla@cnmsocal.org::613d3d6f-6755-4f0d-bf3d-47071faf7dbb" providerId="AD" clId="Web-{1D66499E-720A-5375-DE6B-EBE2297218F2}" dt="2024-08-02T21:35:12.259" v="24"/>
          <ac:graphicFrameMkLst>
            <pc:docMk/>
            <pc:sldMk cId="805986160" sldId="493"/>
            <ac:graphicFrameMk id="10" creationId="{6DB263B5-412A-05E4-6AA4-99438F1FC29C}"/>
          </ac:graphicFrameMkLst>
        </pc:graphicFrameChg>
      </pc:sldChg>
      <pc:sldChg chg="addSp delSp modSp">
        <pc:chgData name="Michelle Escamilla" userId="S::mescamilla@cnmsocal.org::613d3d6f-6755-4f0d-bf3d-47071faf7dbb" providerId="AD" clId="Web-{1D66499E-720A-5375-DE6B-EBE2297218F2}" dt="2024-08-05T20:03:18.984" v="97" actId="1076"/>
        <pc:sldMkLst>
          <pc:docMk/>
          <pc:sldMk cId="1197985041" sldId="496"/>
        </pc:sldMkLst>
        <pc:picChg chg="add mod">
          <ac:chgData name="Michelle Escamilla" userId="S::mescamilla@cnmsocal.org::613d3d6f-6755-4f0d-bf3d-47071faf7dbb" providerId="AD" clId="Web-{1D66499E-720A-5375-DE6B-EBE2297218F2}" dt="2024-08-05T20:03:18.984" v="97" actId="1076"/>
          <ac:picMkLst>
            <pc:docMk/>
            <pc:sldMk cId="1197985041" sldId="496"/>
            <ac:picMk id="4" creationId="{F7C58200-4B63-3D89-3524-E80C0F4D76FB}"/>
          </ac:picMkLst>
        </pc:picChg>
        <pc:picChg chg="del">
          <ac:chgData name="Michelle Escamilla" userId="S::mescamilla@cnmsocal.org::613d3d6f-6755-4f0d-bf3d-47071faf7dbb" providerId="AD" clId="Web-{1D66499E-720A-5375-DE6B-EBE2297218F2}" dt="2024-08-05T20:03:11.624" v="95"/>
          <ac:picMkLst>
            <pc:docMk/>
            <pc:sldMk cId="1197985041" sldId="496"/>
            <ac:picMk id="9" creationId="{A4D06633-9348-ED93-B062-61B8F978663A}"/>
          </ac:picMkLst>
        </pc:picChg>
      </pc:sldChg>
      <pc:sldChg chg="del">
        <pc:chgData name="Michelle Escamilla" userId="S::mescamilla@cnmsocal.org::613d3d6f-6755-4f0d-bf3d-47071faf7dbb" providerId="AD" clId="Web-{1D66499E-720A-5375-DE6B-EBE2297218F2}" dt="2024-08-02T21:34:23.460" v="21"/>
        <pc:sldMkLst>
          <pc:docMk/>
          <pc:sldMk cId="3687412087" sldId="506"/>
        </pc:sldMkLst>
      </pc:sldChg>
      <pc:sldChg chg="del">
        <pc:chgData name="Michelle Escamilla" userId="S::mescamilla@cnmsocal.org::613d3d6f-6755-4f0d-bf3d-47071faf7dbb" providerId="AD" clId="Web-{1D66499E-720A-5375-DE6B-EBE2297218F2}" dt="2024-08-02T22:14:49.301" v="86"/>
        <pc:sldMkLst>
          <pc:docMk/>
          <pc:sldMk cId="3817185607" sldId="508"/>
        </pc:sldMkLst>
      </pc:sldChg>
      <pc:sldChg chg="modSp">
        <pc:chgData name="Michelle Escamilla" userId="S::mescamilla@cnmsocal.org::613d3d6f-6755-4f0d-bf3d-47071faf7dbb" providerId="AD" clId="Web-{1D66499E-720A-5375-DE6B-EBE2297218F2}" dt="2024-08-02T21:16:27.306" v="2" actId="20577"/>
        <pc:sldMkLst>
          <pc:docMk/>
          <pc:sldMk cId="4016127224" sldId="514"/>
        </pc:sldMkLst>
        <pc:spChg chg="mod">
          <ac:chgData name="Michelle Escamilla" userId="S::mescamilla@cnmsocal.org::613d3d6f-6755-4f0d-bf3d-47071faf7dbb" providerId="AD" clId="Web-{1D66499E-720A-5375-DE6B-EBE2297218F2}" dt="2024-08-02T21:16:27.306" v="2" actId="20577"/>
          <ac:spMkLst>
            <pc:docMk/>
            <pc:sldMk cId="4016127224" sldId="514"/>
            <ac:spMk id="3" creationId="{00000000-0000-0000-0000-000000000000}"/>
          </ac:spMkLst>
        </pc:spChg>
      </pc:sldChg>
      <pc:sldChg chg="new del ord">
        <pc:chgData name="Michelle Escamilla" userId="S::mescamilla@cnmsocal.org::613d3d6f-6755-4f0d-bf3d-47071faf7dbb" providerId="AD" clId="Web-{1D66499E-720A-5375-DE6B-EBE2297218F2}" dt="2024-08-02T21:34:02.491" v="20"/>
        <pc:sldMkLst>
          <pc:docMk/>
          <pc:sldMk cId="1729728785" sldId="515"/>
        </pc:sldMkLst>
      </pc:sldChg>
      <pc:sldChg chg="modSp add">
        <pc:chgData name="Michelle Escamilla" userId="S::mescamilla@cnmsocal.org::613d3d6f-6755-4f0d-bf3d-47071faf7dbb" providerId="AD" clId="Web-{1D66499E-720A-5375-DE6B-EBE2297218F2}" dt="2024-08-02T21:32:26.145" v="19" actId="20577"/>
        <pc:sldMkLst>
          <pc:docMk/>
          <pc:sldMk cId="3250829134" sldId="516"/>
        </pc:sldMkLst>
        <pc:spChg chg="mod">
          <ac:chgData name="Michelle Escamilla" userId="S::mescamilla@cnmsocal.org::613d3d6f-6755-4f0d-bf3d-47071faf7dbb" providerId="AD" clId="Web-{1D66499E-720A-5375-DE6B-EBE2297218F2}" dt="2024-08-02T21:32:26.145" v="19" actId="20577"/>
          <ac:spMkLst>
            <pc:docMk/>
            <pc:sldMk cId="3250829134" sldId="516"/>
            <ac:spMk id="4" creationId="{1DFF802B-FA35-4E3E-B363-D9A37A02CBF0}"/>
          </ac:spMkLst>
        </pc:spChg>
      </pc:sldChg>
      <pc:sldChg chg="modSp add">
        <pc:chgData name="Michelle Escamilla" userId="S::mescamilla@cnmsocal.org::613d3d6f-6755-4f0d-bf3d-47071faf7dbb" providerId="AD" clId="Web-{1D66499E-720A-5375-DE6B-EBE2297218F2}" dt="2024-08-02T21:35:46.135" v="31"/>
        <pc:sldMkLst>
          <pc:docMk/>
          <pc:sldMk cId="2501560087" sldId="517"/>
        </pc:sldMkLst>
        <pc:graphicFrameChg chg="mod modGraphic">
          <ac:chgData name="Michelle Escamilla" userId="S::mescamilla@cnmsocal.org::613d3d6f-6755-4f0d-bf3d-47071faf7dbb" providerId="AD" clId="Web-{1D66499E-720A-5375-DE6B-EBE2297218F2}" dt="2024-08-02T21:35:46.135" v="31"/>
          <ac:graphicFrameMkLst>
            <pc:docMk/>
            <pc:sldMk cId="2501560087" sldId="517"/>
            <ac:graphicFrameMk id="10" creationId="{6DB263B5-412A-05E4-6AA4-99438F1FC29C}"/>
          </ac:graphicFrameMkLst>
        </pc:graphicFrameChg>
      </pc:sldChg>
      <pc:sldChg chg="add ord">
        <pc:chgData name="Michelle Escamilla" userId="S::mescamilla@cnmsocal.org::613d3d6f-6755-4f0d-bf3d-47071faf7dbb" providerId="AD" clId="Web-{1D66499E-720A-5375-DE6B-EBE2297218F2}" dt="2024-08-02T22:14:50.910" v="87"/>
        <pc:sldMkLst>
          <pc:docMk/>
          <pc:sldMk cId="874544325" sldId="518"/>
        </pc:sldMkLst>
      </pc:sldChg>
      <pc:sldMasterChg chg="addSldLayout">
        <pc:chgData name="Michelle Escamilla" userId="S::mescamilla@cnmsocal.org::613d3d6f-6755-4f0d-bf3d-47071faf7dbb" providerId="AD" clId="Web-{1D66499E-720A-5375-DE6B-EBE2297218F2}" dt="2024-08-02T21:20:35.078" v="18"/>
        <pc:sldMasterMkLst>
          <pc:docMk/>
          <pc:sldMasterMk cId="290165319" sldId="2147483648"/>
        </pc:sldMasterMkLst>
        <pc:sldLayoutChg chg="add">
          <pc:chgData name="Michelle Escamilla" userId="S::mescamilla@cnmsocal.org::613d3d6f-6755-4f0d-bf3d-47071faf7dbb" providerId="AD" clId="Web-{1D66499E-720A-5375-DE6B-EBE2297218F2}" dt="2024-08-02T21:20:35.078" v="18"/>
          <pc:sldLayoutMkLst>
            <pc:docMk/>
            <pc:sldMasterMk cId="290165319" sldId="2147483648"/>
            <pc:sldLayoutMk cId="3382370896" sldId="2147483753"/>
          </pc:sldLayoutMkLst>
        </pc:sldLayoutChg>
        <pc:sldLayoutChg chg="add">
          <pc:chgData name="Michelle Escamilla" userId="S::mescamilla@cnmsocal.org::613d3d6f-6755-4f0d-bf3d-47071faf7dbb" providerId="AD" clId="Web-{1D66499E-720A-5375-DE6B-EBE2297218F2}" dt="2024-08-02T21:20:35.078" v="18"/>
          <pc:sldLayoutMkLst>
            <pc:docMk/>
            <pc:sldMasterMk cId="290165319" sldId="2147483648"/>
            <pc:sldLayoutMk cId="893267202" sldId="2147483754"/>
          </pc:sldLayoutMkLst>
        </pc:sldLayoutChg>
        <pc:sldLayoutChg chg="add">
          <pc:chgData name="Michelle Escamilla" userId="S::mescamilla@cnmsocal.org::613d3d6f-6755-4f0d-bf3d-47071faf7dbb" providerId="AD" clId="Web-{1D66499E-720A-5375-DE6B-EBE2297218F2}" dt="2024-08-02T21:20:35.078" v="18"/>
          <pc:sldLayoutMkLst>
            <pc:docMk/>
            <pc:sldMasterMk cId="290165319" sldId="2147483648"/>
            <pc:sldLayoutMk cId="1937734743" sldId="2147483755"/>
          </pc:sldLayoutMkLst>
        </pc:sldLayoutChg>
        <pc:sldLayoutChg chg="add">
          <pc:chgData name="Michelle Escamilla" userId="S::mescamilla@cnmsocal.org::613d3d6f-6755-4f0d-bf3d-47071faf7dbb" providerId="AD" clId="Web-{1D66499E-720A-5375-DE6B-EBE2297218F2}" dt="2024-08-02T21:20:35.078" v="18"/>
          <pc:sldLayoutMkLst>
            <pc:docMk/>
            <pc:sldMasterMk cId="290165319" sldId="2147483648"/>
            <pc:sldLayoutMk cId="2355036536" sldId="2147483756"/>
          </pc:sldLayoutMkLst>
        </pc:sldLayoutChg>
      </pc:sldMasterChg>
    </pc:docChg>
  </pc:docChgLst>
</pc:chgInfo>
</file>

<file path=ppt/comments/modernComment_115_0.xml><?xml version="1.0" encoding="utf-8"?>
<p188:cmLst xmlns:a="http://schemas.openxmlformats.org/drawingml/2006/main" xmlns:r="http://schemas.openxmlformats.org/officeDocument/2006/relationships" xmlns:p188="http://schemas.microsoft.com/office/powerpoint/2018/8/main">
  <p188:cm id="{57415F06-F6B7-401C-92A1-845E2E808D0E}" authorId="{0C2374F6-6F6B-E541-3E61-FE75B9F49134}" created="2024-07-08T20:17:16.780">
    <ac:deMkLst xmlns:ac="http://schemas.microsoft.com/office/drawing/2013/main/command">
      <pc:docMk xmlns:pc="http://schemas.microsoft.com/office/powerpoint/2013/main/command"/>
      <pc:sldMk xmlns:pc="http://schemas.microsoft.com/office/powerpoint/2013/main/command" cId="0" sldId="277"/>
      <ac:picMk id="4" creationId="{0640749E-5C0C-341E-381D-4CCAEAB32E0B}"/>
    </ac:deMkLst>
    <p188:replyLst>
      <p188:reply id="{C6C4380B-C15F-4A3D-B1E1-332E7A10DBA0}" authorId="{B1C8D9EE-3F3D-9C0F-72B7-81CA6DD5EDE3}" created="2024-08-05T16:30:23.819">
        <p188:txBody>
          <a:bodyPr/>
          <a:lstStyle/>
          <a:p>
            <a:r>
              <a:rPr lang="en-US"/>
              <a:t>Done... (copied from session 1) :-)</a:t>
            </a:r>
          </a:p>
        </p188:txBody>
      </p188:reply>
    </p188:replyLst>
    <p188:txBody>
      <a:bodyPr/>
      <a:lstStyle/>
      <a:p>
        <a:r>
          <a:rPr lang="en-US"/>
          <a:t>New QR needed</a:t>
        </a:r>
      </a:p>
    </p188:txBody>
  </p188:cm>
</p188:cmLst>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767E2A4-7BDA-44BE-B747-6DECBB23EB8B}" type="doc">
      <dgm:prSet loTypeId="urn:microsoft.com/office/officeart/2005/8/layout/default" loCatId="list" qsTypeId="urn:microsoft.com/office/officeart/2005/8/quickstyle/simple4" qsCatId="simple" csTypeId="urn:microsoft.com/office/officeart/2005/8/colors/colorful4" csCatId="colorful" phldr="1"/>
      <dgm:spPr/>
      <dgm:t>
        <a:bodyPr/>
        <a:lstStyle/>
        <a:p>
          <a:endParaRPr lang="en-US"/>
        </a:p>
      </dgm:t>
    </dgm:pt>
    <dgm:pt modelId="{CABBD51F-0E5F-411E-B13F-F4DA749A604E}">
      <dgm:prSet custT="1"/>
      <dgm:spPr/>
      <dgm:t>
        <a:bodyPr/>
        <a:lstStyle/>
        <a:p>
          <a:r>
            <a:rPr lang="en-US" sz="2400" b="1" i="0">
              <a:solidFill>
                <a:schemeClr val="tx1"/>
              </a:solidFill>
              <a:latin typeface="Arial" panose="020B0604020202020204" pitchFamily="34" charset="0"/>
              <a:cs typeface="Arial" panose="020B0604020202020204" pitchFamily="34" charset="0"/>
            </a:rPr>
            <a:t>Be present</a:t>
          </a:r>
          <a:endParaRPr lang="en-US" sz="2400" b="1">
            <a:solidFill>
              <a:schemeClr val="tx1"/>
            </a:solidFill>
            <a:latin typeface="Arial" panose="020B0604020202020204" pitchFamily="34" charset="0"/>
            <a:cs typeface="Arial" panose="020B0604020202020204" pitchFamily="34" charset="0"/>
          </a:endParaRPr>
        </a:p>
      </dgm:t>
    </dgm:pt>
    <dgm:pt modelId="{68A94046-6BCA-4014-9D86-68388D6CB5D7}" type="parTrans" cxnId="{D008CD30-A3BC-4118-8816-69C744C7D0B8}">
      <dgm:prSet/>
      <dgm:spPr/>
      <dgm:t>
        <a:bodyPr/>
        <a:lstStyle/>
        <a:p>
          <a:endParaRPr lang="en-US" sz="2400" b="1">
            <a:solidFill>
              <a:schemeClr val="tx1"/>
            </a:solidFill>
            <a:latin typeface="Arial" panose="020B0604020202020204" pitchFamily="34" charset="0"/>
            <a:cs typeface="Arial" panose="020B0604020202020204" pitchFamily="34" charset="0"/>
          </a:endParaRPr>
        </a:p>
      </dgm:t>
    </dgm:pt>
    <dgm:pt modelId="{C8C3677C-01D3-4C86-9D61-AFE57DA01CDF}" type="sibTrans" cxnId="{D008CD30-A3BC-4118-8816-69C744C7D0B8}">
      <dgm:prSet/>
      <dgm:spPr/>
      <dgm:t>
        <a:bodyPr/>
        <a:lstStyle/>
        <a:p>
          <a:endParaRPr lang="en-US" sz="2400" b="1">
            <a:solidFill>
              <a:schemeClr val="tx1"/>
            </a:solidFill>
            <a:latin typeface="Arial" panose="020B0604020202020204" pitchFamily="34" charset="0"/>
            <a:cs typeface="Arial" panose="020B0604020202020204" pitchFamily="34" charset="0"/>
          </a:endParaRPr>
        </a:p>
      </dgm:t>
    </dgm:pt>
    <dgm:pt modelId="{0FCB99FD-6890-409D-8CE4-039EA7767D1C}">
      <dgm:prSet custT="1"/>
      <dgm:spPr/>
      <dgm:t>
        <a:bodyPr/>
        <a:lstStyle/>
        <a:p>
          <a:pPr rtl="0"/>
          <a:r>
            <a:rPr lang="en-US" sz="2400" b="1" i="0">
              <a:solidFill>
                <a:schemeClr val="tx1"/>
              </a:solidFill>
              <a:latin typeface="Arial"/>
              <a:cs typeface="Arial"/>
            </a:rPr>
            <a:t>Participate – interaction </a:t>
          </a:r>
          <a:endParaRPr lang="en-US" sz="2400" b="1">
            <a:solidFill>
              <a:schemeClr val="tx1"/>
            </a:solidFill>
            <a:latin typeface="Arial"/>
            <a:cs typeface="Arial"/>
          </a:endParaRPr>
        </a:p>
      </dgm:t>
    </dgm:pt>
    <dgm:pt modelId="{76099362-CB7A-4383-B233-1057E6B420D3}" type="parTrans" cxnId="{48269803-1DBB-40F0-86B3-AD5CAD880C3C}">
      <dgm:prSet/>
      <dgm:spPr/>
      <dgm:t>
        <a:bodyPr/>
        <a:lstStyle/>
        <a:p>
          <a:endParaRPr lang="en-US" sz="2400" b="1">
            <a:solidFill>
              <a:schemeClr val="tx1"/>
            </a:solidFill>
            <a:latin typeface="Arial" panose="020B0604020202020204" pitchFamily="34" charset="0"/>
            <a:cs typeface="Arial" panose="020B0604020202020204" pitchFamily="34" charset="0"/>
          </a:endParaRPr>
        </a:p>
      </dgm:t>
    </dgm:pt>
    <dgm:pt modelId="{40E85ED6-4504-45F5-8869-FCCA13064528}" type="sibTrans" cxnId="{48269803-1DBB-40F0-86B3-AD5CAD880C3C}">
      <dgm:prSet/>
      <dgm:spPr/>
      <dgm:t>
        <a:bodyPr/>
        <a:lstStyle/>
        <a:p>
          <a:endParaRPr lang="en-US" sz="2400" b="1">
            <a:solidFill>
              <a:schemeClr val="tx1"/>
            </a:solidFill>
            <a:latin typeface="Arial" panose="020B0604020202020204" pitchFamily="34" charset="0"/>
            <a:cs typeface="Arial" panose="020B0604020202020204" pitchFamily="34" charset="0"/>
          </a:endParaRPr>
        </a:p>
      </dgm:t>
    </dgm:pt>
    <dgm:pt modelId="{35B3FAE1-8BA6-4345-87E4-638CB5482592}">
      <dgm:prSet custT="1"/>
      <dgm:spPr/>
      <dgm:t>
        <a:bodyPr/>
        <a:lstStyle/>
        <a:p>
          <a:r>
            <a:rPr lang="en-US" sz="2400" b="1" i="0">
              <a:solidFill>
                <a:schemeClr val="tx1"/>
              </a:solidFill>
              <a:latin typeface="Arial"/>
              <a:cs typeface="Arial"/>
            </a:rPr>
            <a:t>Step up/back</a:t>
          </a:r>
          <a:endParaRPr lang="en-US" sz="2400" b="1">
            <a:solidFill>
              <a:schemeClr val="tx1"/>
            </a:solidFill>
            <a:latin typeface="Arial"/>
            <a:cs typeface="Arial"/>
          </a:endParaRPr>
        </a:p>
      </dgm:t>
    </dgm:pt>
    <dgm:pt modelId="{D5EC94E8-7F77-45FE-8B27-1AC6907F2B75}" type="parTrans" cxnId="{AA92051E-B538-4697-A61F-7824BBE887D4}">
      <dgm:prSet/>
      <dgm:spPr/>
      <dgm:t>
        <a:bodyPr/>
        <a:lstStyle/>
        <a:p>
          <a:endParaRPr lang="en-US" sz="2400" b="1">
            <a:solidFill>
              <a:schemeClr val="tx1"/>
            </a:solidFill>
            <a:latin typeface="Arial" panose="020B0604020202020204" pitchFamily="34" charset="0"/>
            <a:cs typeface="Arial" panose="020B0604020202020204" pitchFamily="34" charset="0"/>
          </a:endParaRPr>
        </a:p>
      </dgm:t>
    </dgm:pt>
    <dgm:pt modelId="{512B4DEE-7A2A-4C00-B9C0-E443BBAE9367}" type="sibTrans" cxnId="{AA92051E-B538-4697-A61F-7824BBE887D4}">
      <dgm:prSet/>
      <dgm:spPr/>
      <dgm:t>
        <a:bodyPr/>
        <a:lstStyle/>
        <a:p>
          <a:endParaRPr lang="en-US" sz="2400" b="1">
            <a:solidFill>
              <a:schemeClr val="tx1"/>
            </a:solidFill>
            <a:latin typeface="Arial" panose="020B0604020202020204" pitchFamily="34" charset="0"/>
            <a:cs typeface="Arial" panose="020B0604020202020204" pitchFamily="34" charset="0"/>
          </a:endParaRPr>
        </a:p>
      </dgm:t>
    </dgm:pt>
    <dgm:pt modelId="{AF0AD297-8EFF-4024-89F1-A38194968D93}">
      <dgm:prSet custT="1"/>
      <dgm:spPr/>
      <dgm:t>
        <a:bodyPr/>
        <a:lstStyle/>
        <a:p>
          <a:r>
            <a:rPr lang="en-US" sz="2400" b="1" i="0">
              <a:solidFill>
                <a:schemeClr val="tx1"/>
              </a:solidFill>
              <a:latin typeface="Arial"/>
              <a:cs typeface="Arial"/>
            </a:rPr>
            <a:t>Listen without judgement</a:t>
          </a:r>
          <a:endParaRPr lang="en-US" sz="2400" b="1">
            <a:solidFill>
              <a:schemeClr val="tx1"/>
            </a:solidFill>
            <a:latin typeface="Arial"/>
            <a:cs typeface="Arial"/>
          </a:endParaRPr>
        </a:p>
      </dgm:t>
    </dgm:pt>
    <dgm:pt modelId="{FA2FA95A-E46A-45B9-9BBA-CD1890956312}" type="parTrans" cxnId="{99301C54-A595-4F45-8403-3FE200EFBE1E}">
      <dgm:prSet/>
      <dgm:spPr/>
      <dgm:t>
        <a:bodyPr/>
        <a:lstStyle/>
        <a:p>
          <a:endParaRPr lang="en-US" sz="2400" b="1">
            <a:solidFill>
              <a:schemeClr val="tx1"/>
            </a:solidFill>
            <a:latin typeface="Arial" panose="020B0604020202020204" pitchFamily="34" charset="0"/>
            <a:cs typeface="Arial" panose="020B0604020202020204" pitchFamily="34" charset="0"/>
          </a:endParaRPr>
        </a:p>
      </dgm:t>
    </dgm:pt>
    <dgm:pt modelId="{D9EF83FB-9FBC-49CF-9B92-03965F5FC7B3}" type="sibTrans" cxnId="{99301C54-A595-4F45-8403-3FE200EFBE1E}">
      <dgm:prSet/>
      <dgm:spPr/>
      <dgm:t>
        <a:bodyPr/>
        <a:lstStyle/>
        <a:p>
          <a:endParaRPr lang="en-US" sz="2400" b="1">
            <a:solidFill>
              <a:schemeClr val="tx1"/>
            </a:solidFill>
            <a:latin typeface="Arial" panose="020B0604020202020204" pitchFamily="34" charset="0"/>
            <a:cs typeface="Arial" panose="020B0604020202020204" pitchFamily="34" charset="0"/>
          </a:endParaRPr>
        </a:p>
      </dgm:t>
    </dgm:pt>
    <dgm:pt modelId="{88770D4A-3605-451C-BD75-7632B40D2AB6}">
      <dgm:prSet custT="1"/>
      <dgm:spPr/>
      <dgm:t>
        <a:bodyPr/>
        <a:lstStyle/>
        <a:p>
          <a:r>
            <a:rPr lang="en-US" sz="2400" b="1" i="0">
              <a:solidFill>
                <a:schemeClr val="tx1"/>
              </a:solidFill>
              <a:latin typeface="Arial"/>
              <a:cs typeface="Arial"/>
            </a:rPr>
            <a:t>Share the message, not the </a:t>
          </a:r>
          <a:r>
            <a:rPr lang="en-US" sz="2400" b="1">
              <a:solidFill>
                <a:schemeClr val="tx1"/>
              </a:solidFill>
              <a:latin typeface="Arial"/>
              <a:cs typeface="Arial"/>
            </a:rPr>
            <a:t>messenger</a:t>
          </a:r>
        </a:p>
      </dgm:t>
    </dgm:pt>
    <dgm:pt modelId="{B6F87DBC-699C-4948-8FE4-8C163880067D}" type="parTrans" cxnId="{64AB3DEA-F52A-41A1-8F49-BE58D00268D9}">
      <dgm:prSet/>
      <dgm:spPr/>
      <dgm:t>
        <a:bodyPr/>
        <a:lstStyle/>
        <a:p>
          <a:endParaRPr lang="en-US" sz="2400" b="1">
            <a:solidFill>
              <a:schemeClr val="tx1"/>
            </a:solidFill>
            <a:latin typeface="Arial" panose="020B0604020202020204" pitchFamily="34" charset="0"/>
            <a:cs typeface="Arial" panose="020B0604020202020204" pitchFamily="34" charset="0"/>
          </a:endParaRPr>
        </a:p>
      </dgm:t>
    </dgm:pt>
    <dgm:pt modelId="{52BBD539-863C-4275-A02E-1A1E39079B75}" type="sibTrans" cxnId="{64AB3DEA-F52A-41A1-8F49-BE58D00268D9}">
      <dgm:prSet/>
      <dgm:spPr/>
      <dgm:t>
        <a:bodyPr/>
        <a:lstStyle/>
        <a:p>
          <a:endParaRPr lang="en-US" sz="2400" b="1">
            <a:solidFill>
              <a:schemeClr val="tx1"/>
            </a:solidFill>
            <a:latin typeface="Arial" panose="020B0604020202020204" pitchFamily="34" charset="0"/>
            <a:cs typeface="Arial" panose="020B0604020202020204" pitchFamily="34" charset="0"/>
          </a:endParaRPr>
        </a:p>
      </dgm:t>
    </dgm:pt>
    <dgm:pt modelId="{D762E7F3-BC26-4222-A180-DEDD7C3DDB9F}">
      <dgm:prSet custT="1"/>
      <dgm:spPr/>
      <dgm:t>
        <a:bodyPr/>
        <a:lstStyle/>
        <a:p>
          <a:r>
            <a:rPr lang="en-US" sz="2400" b="1" i="0">
              <a:solidFill>
                <a:schemeClr val="tx1"/>
              </a:solidFill>
              <a:latin typeface="Arial"/>
              <a:cs typeface="Arial"/>
            </a:rPr>
            <a:t>Talk from your experience</a:t>
          </a:r>
          <a:endParaRPr lang="en-US" sz="2400" b="1">
            <a:solidFill>
              <a:schemeClr val="tx1"/>
            </a:solidFill>
            <a:latin typeface="Arial"/>
            <a:cs typeface="Arial"/>
          </a:endParaRPr>
        </a:p>
      </dgm:t>
    </dgm:pt>
    <dgm:pt modelId="{95BBC7C4-652C-4843-A672-9C13A0A3F519}" type="parTrans" cxnId="{63508F74-9DA5-428A-B2CF-78A1956CDD93}">
      <dgm:prSet/>
      <dgm:spPr/>
      <dgm:t>
        <a:bodyPr/>
        <a:lstStyle/>
        <a:p>
          <a:endParaRPr lang="en-US" sz="2400" b="1">
            <a:solidFill>
              <a:schemeClr val="tx1"/>
            </a:solidFill>
            <a:latin typeface="Arial" panose="020B0604020202020204" pitchFamily="34" charset="0"/>
            <a:cs typeface="Arial" panose="020B0604020202020204" pitchFamily="34" charset="0"/>
          </a:endParaRPr>
        </a:p>
      </dgm:t>
    </dgm:pt>
    <dgm:pt modelId="{B6BD7987-70CF-429F-8B89-BB582E5B5E91}" type="sibTrans" cxnId="{63508F74-9DA5-428A-B2CF-78A1956CDD93}">
      <dgm:prSet/>
      <dgm:spPr/>
      <dgm:t>
        <a:bodyPr/>
        <a:lstStyle/>
        <a:p>
          <a:endParaRPr lang="en-US" sz="2400" b="1">
            <a:solidFill>
              <a:schemeClr val="tx1"/>
            </a:solidFill>
            <a:latin typeface="Arial" panose="020B0604020202020204" pitchFamily="34" charset="0"/>
            <a:cs typeface="Arial" panose="020B0604020202020204" pitchFamily="34" charset="0"/>
          </a:endParaRPr>
        </a:p>
      </dgm:t>
    </dgm:pt>
    <dgm:pt modelId="{6B69FCF0-CD41-45FE-9404-9A8CE2BD9181}">
      <dgm:prSet custT="1"/>
      <dgm:spPr/>
      <dgm:t>
        <a:bodyPr/>
        <a:lstStyle/>
        <a:p>
          <a:r>
            <a:rPr lang="en-US" sz="2400" b="1" i="0">
              <a:solidFill>
                <a:schemeClr val="tx1"/>
              </a:solidFill>
              <a:latin typeface="Arial"/>
              <a:cs typeface="Arial"/>
            </a:rPr>
            <a:t>Be open to new ideas</a:t>
          </a:r>
          <a:endParaRPr lang="en-US" sz="2400" b="1">
            <a:solidFill>
              <a:schemeClr val="tx1"/>
            </a:solidFill>
            <a:latin typeface="Arial"/>
            <a:cs typeface="Arial"/>
          </a:endParaRPr>
        </a:p>
      </dgm:t>
    </dgm:pt>
    <dgm:pt modelId="{16DBEBEC-B7EB-4414-94D4-E0AF334DF5BC}" type="parTrans" cxnId="{D7298C16-64C2-4F8B-A9E0-B12555A3FFDC}">
      <dgm:prSet/>
      <dgm:spPr/>
      <dgm:t>
        <a:bodyPr/>
        <a:lstStyle/>
        <a:p>
          <a:endParaRPr lang="en-US" sz="2400" b="1">
            <a:solidFill>
              <a:schemeClr val="tx1"/>
            </a:solidFill>
            <a:latin typeface="Arial" panose="020B0604020202020204" pitchFamily="34" charset="0"/>
            <a:cs typeface="Arial" panose="020B0604020202020204" pitchFamily="34" charset="0"/>
          </a:endParaRPr>
        </a:p>
      </dgm:t>
    </dgm:pt>
    <dgm:pt modelId="{22092A5E-E8B2-40B1-BEFA-6F2837F6FA0F}" type="sibTrans" cxnId="{D7298C16-64C2-4F8B-A9E0-B12555A3FFDC}">
      <dgm:prSet/>
      <dgm:spPr/>
      <dgm:t>
        <a:bodyPr/>
        <a:lstStyle/>
        <a:p>
          <a:endParaRPr lang="en-US" sz="2400" b="1">
            <a:solidFill>
              <a:schemeClr val="tx1"/>
            </a:solidFill>
            <a:latin typeface="Arial" panose="020B0604020202020204" pitchFamily="34" charset="0"/>
            <a:cs typeface="Arial" panose="020B0604020202020204" pitchFamily="34" charset="0"/>
          </a:endParaRPr>
        </a:p>
      </dgm:t>
    </dgm:pt>
    <dgm:pt modelId="{57A05654-CCF4-4AA2-BE5B-108808B4DA50}">
      <dgm:prSet custT="1"/>
      <dgm:spPr/>
      <dgm:t>
        <a:bodyPr/>
        <a:lstStyle/>
        <a:p>
          <a:r>
            <a:rPr lang="en-US" sz="2400" b="1" i="0">
              <a:solidFill>
                <a:schemeClr val="tx1"/>
              </a:solidFill>
              <a:latin typeface="Arial"/>
              <a:cs typeface="Arial"/>
            </a:rPr>
            <a:t>Learn from each other</a:t>
          </a:r>
          <a:endParaRPr lang="en-US" sz="2400" b="1">
            <a:solidFill>
              <a:schemeClr val="tx1"/>
            </a:solidFill>
            <a:latin typeface="Arial"/>
            <a:cs typeface="Arial"/>
          </a:endParaRPr>
        </a:p>
      </dgm:t>
    </dgm:pt>
    <dgm:pt modelId="{C9FC34CB-54D4-44FB-8A08-63D8A1450BB7}" type="parTrans" cxnId="{2C414029-9B25-418B-8EA8-84D8DFC1F4D1}">
      <dgm:prSet/>
      <dgm:spPr/>
      <dgm:t>
        <a:bodyPr/>
        <a:lstStyle/>
        <a:p>
          <a:endParaRPr lang="en-US" sz="2400" b="1">
            <a:solidFill>
              <a:schemeClr val="tx1"/>
            </a:solidFill>
            <a:latin typeface="Arial" panose="020B0604020202020204" pitchFamily="34" charset="0"/>
            <a:cs typeface="Arial" panose="020B0604020202020204" pitchFamily="34" charset="0"/>
          </a:endParaRPr>
        </a:p>
      </dgm:t>
    </dgm:pt>
    <dgm:pt modelId="{BF777ACB-1F4B-4739-8173-D9AF2455904B}" type="sibTrans" cxnId="{2C414029-9B25-418B-8EA8-84D8DFC1F4D1}">
      <dgm:prSet/>
      <dgm:spPr/>
      <dgm:t>
        <a:bodyPr/>
        <a:lstStyle/>
        <a:p>
          <a:endParaRPr lang="en-US" sz="2400" b="1">
            <a:solidFill>
              <a:schemeClr val="tx1"/>
            </a:solidFill>
            <a:latin typeface="Arial" panose="020B0604020202020204" pitchFamily="34" charset="0"/>
            <a:cs typeface="Arial" panose="020B0604020202020204" pitchFamily="34" charset="0"/>
          </a:endParaRPr>
        </a:p>
      </dgm:t>
    </dgm:pt>
    <dgm:pt modelId="{32C6F878-9B42-4997-A144-B739A05FAF4B}">
      <dgm:prSet custT="1"/>
      <dgm:spPr/>
      <dgm:t>
        <a:bodyPr/>
        <a:lstStyle/>
        <a:p>
          <a:r>
            <a:rPr lang="en-US" sz="2400" b="1" i="0">
              <a:solidFill>
                <a:schemeClr val="tx1"/>
              </a:solidFill>
              <a:latin typeface="Arial"/>
              <a:cs typeface="Arial"/>
            </a:rPr>
            <a:t>Be respectful with electronics</a:t>
          </a:r>
          <a:endParaRPr lang="en-US" sz="2400" b="1">
            <a:solidFill>
              <a:schemeClr val="tx1"/>
            </a:solidFill>
            <a:latin typeface="Arial"/>
            <a:cs typeface="Arial"/>
          </a:endParaRPr>
        </a:p>
      </dgm:t>
    </dgm:pt>
    <dgm:pt modelId="{3F0AADDF-32D3-4ADD-A7E6-5EC0C1FEC2E9}" type="parTrans" cxnId="{167FA022-9823-4B7F-AA7E-8CB60C7BD748}">
      <dgm:prSet/>
      <dgm:spPr/>
      <dgm:t>
        <a:bodyPr/>
        <a:lstStyle/>
        <a:p>
          <a:endParaRPr lang="en-US" sz="2400" b="1">
            <a:solidFill>
              <a:schemeClr val="tx1"/>
            </a:solidFill>
            <a:latin typeface="Arial" panose="020B0604020202020204" pitchFamily="34" charset="0"/>
            <a:cs typeface="Arial" panose="020B0604020202020204" pitchFamily="34" charset="0"/>
          </a:endParaRPr>
        </a:p>
      </dgm:t>
    </dgm:pt>
    <dgm:pt modelId="{271C5320-7604-4F8F-A5DC-D0D1C333AC64}" type="sibTrans" cxnId="{167FA022-9823-4B7F-AA7E-8CB60C7BD748}">
      <dgm:prSet/>
      <dgm:spPr/>
      <dgm:t>
        <a:bodyPr/>
        <a:lstStyle/>
        <a:p>
          <a:endParaRPr lang="en-US" sz="2400" b="1">
            <a:solidFill>
              <a:schemeClr val="tx1"/>
            </a:solidFill>
            <a:latin typeface="Arial" panose="020B0604020202020204" pitchFamily="34" charset="0"/>
            <a:cs typeface="Arial" panose="020B0604020202020204" pitchFamily="34" charset="0"/>
          </a:endParaRPr>
        </a:p>
      </dgm:t>
    </dgm:pt>
    <dgm:pt modelId="{08281C0C-80F8-44D3-96CA-C32BA6FC78D8}" type="pres">
      <dgm:prSet presAssocID="{6767E2A4-7BDA-44BE-B747-6DECBB23EB8B}" presName="diagram" presStyleCnt="0">
        <dgm:presLayoutVars>
          <dgm:dir/>
          <dgm:resizeHandles val="exact"/>
        </dgm:presLayoutVars>
      </dgm:prSet>
      <dgm:spPr/>
    </dgm:pt>
    <dgm:pt modelId="{08101054-8C39-46DD-A30C-92A19A6E694D}" type="pres">
      <dgm:prSet presAssocID="{CABBD51F-0E5F-411E-B13F-F4DA749A604E}" presName="node" presStyleLbl="node1" presStyleIdx="0" presStyleCnt="9">
        <dgm:presLayoutVars>
          <dgm:bulletEnabled val="1"/>
        </dgm:presLayoutVars>
      </dgm:prSet>
      <dgm:spPr/>
    </dgm:pt>
    <dgm:pt modelId="{07E1F48E-AAD3-406F-924D-1C8F76930710}" type="pres">
      <dgm:prSet presAssocID="{C8C3677C-01D3-4C86-9D61-AFE57DA01CDF}" presName="sibTrans" presStyleCnt="0"/>
      <dgm:spPr/>
    </dgm:pt>
    <dgm:pt modelId="{86F96CEF-8387-4368-8250-1F39A8ED5B63}" type="pres">
      <dgm:prSet presAssocID="{0FCB99FD-6890-409D-8CE4-039EA7767D1C}" presName="node" presStyleLbl="node1" presStyleIdx="1" presStyleCnt="9">
        <dgm:presLayoutVars>
          <dgm:bulletEnabled val="1"/>
        </dgm:presLayoutVars>
      </dgm:prSet>
      <dgm:spPr/>
    </dgm:pt>
    <dgm:pt modelId="{F06EC39D-7679-4C35-928A-AEB7FDE7CA78}" type="pres">
      <dgm:prSet presAssocID="{40E85ED6-4504-45F5-8869-FCCA13064528}" presName="sibTrans" presStyleCnt="0"/>
      <dgm:spPr/>
    </dgm:pt>
    <dgm:pt modelId="{346FDE9E-DADD-4280-B136-D93E11C34C93}" type="pres">
      <dgm:prSet presAssocID="{35B3FAE1-8BA6-4345-87E4-638CB5482592}" presName="node" presStyleLbl="node1" presStyleIdx="2" presStyleCnt="9">
        <dgm:presLayoutVars>
          <dgm:bulletEnabled val="1"/>
        </dgm:presLayoutVars>
      </dgm:prSet>
      <dgm:spPr/>
    </dgm:pt>
    <dgm:pt modelId="{BAB09112-CF5B-4B19-8937-3225506FB2ED}" type="pres">
      <dgm:prSet presAssocID="{512B4DEE-7A2A-4C00-B9C0-E443BBAE9367}" presName="sibTrans" presStyleCnt="0"/>
      <dgm:spPr/>
    </dgm:pt>
    <dgm:pt modelId="{AE8E38B6-AAAD-40C2-9013-D115F23AB385}" type="pres">
      <dgm:prSet presAssocID="{AF0AD297-8EFF-4024-89F1-A38194968D93}" presName="node" presStyleLbl="node1" presStyleIdx="3" presStyleCnt="9">
        <dgm:presLayoutVars>
          <dgm:bulletEnabled val="1"/>
        </dgm:presLayoutVars>
      </dgm:prSet>
      <dgm:spPr/>
    </dgm:pt>
    <dgm:pt modelId="{79640A77-3F4C-46AA-A35A-3A8043C1D6FA}" type="pres">
      <dgm:prSet presAssocID="{D9EF83FB-9FBC-49CF-9B92-03965F5FC7B3}" presName="sibTrans" presStyleCnt="0"/>
      <dgm:spPr/>
    </dgm:pt>
    <dgm:pt modelId="{37AA095C-1E1F-4049-97D4-1D3293F7A249}" type="pres">
      <dgm:prSet presAssocID="{88770D4A-3605-451C-BD75-7632B40D2AB6}" presName="node" presStyleLbl="node1" presStyleIdx="4" presStyleCnt="9">
        <dgm:presLayoutVars>
          <dgm:bulletEnabled val="1"/>
        </dgm:presLayoutVars>
      </dgm:prSet>
      <dgm:spPr/>
    </dgm:pt>
    <dgm:pt modelId="{F7629F93-8826-4A87-AEA8-D67A22B6FE88}" type="pres">
      <dgm:prSet presAssocID="{52BBD539-863C-4275-A02E-1A1E39079B75}" presName="sibTrans" presStyleCnt="0"/>
      <dgm:spPr/>
    </dgm:pt>
    <dgm:pt modelId="{E7CAF624-B526-424A-BED5-4DF6C0904E01}" type="pres">
      <dgm:prSet presAssocID="{D762E7F3-BC26-4222-A180-DEDD7C3DDB9F}" presName="node" presStyleLbl="node1" presStyleIdx="5" presStyleCnt="9">
        <dgm:presLayoutVars>
          <dgm:bulletEnabled val="1"/>
        </dgm:presLayoutVars>
      </dgm:prSet>
      <dgm:spPr/>
    </dgm:pt>
    <dgm:pt modelId="{FC02ABC5-7006-4627-8A49-88079E5FB634}" type="pres">
      <dgm:prSet presAssocID="{B6BD7987-70CF-429F-8B89-BB582E5B5E91}" presName="sibTrans" presStyleCnt="0"/>
      <dgm:spPr/>
    </dgm:pt>
    <dgm:pt modelId="{D8CF06E9-5563-45EC-80D9-D7B81BF83DC8}" type="pres">
      <dgm:prSet presAssocID="{6B69FCF0-CD41-45FE-9404-9A8CE2BD9181}" presName="node" presStyleLbl="node1" presStyleIdx="6" presStyleCnt="9">
        <dgm:presLayoutVars>
          <dgm:bulletEnabled val="1"/>
        </dgm:presLayoutVars>
      </dgm:prSet>
      <dgm:spPr/>
    </dgm:pt>
    <dgm:pt modelId="{0A554814-9AAF-4051-A900-DE579718C736}" type="pres">
      <dgm:prSet presAssocID="{22092A5E-E8B2-40B1-BEFA-6F2837F6FA0F}" presName="sibTrans" presStyleCnt="0"/>
      <dgm:spPr/>
    </dgm:pt>
    <dgm:pt modelId="{B6F3E4EB-CA3B-4721-B9BF-1F31D54CB96A}" type="pres">
      <dgm:prSet presAssocID="{57A05654-CCF4-4AA2-BE5B-108808B4DA50}" presName="node" presStyleLbl="node1" presStyleIdx="7" presStyleCnt="9">
        <dgm:presLayoutVars>
          <dgm:bulletEnabled val="1"/>
        </dgm:presLayoutVars>
      </dgm:prSet>
      <dgm:spPr/>
    </dgm:pt>
    <dgm:pt modelId="{858B013C-5B86-4DA1-90F3-C89D1F5EBF15}" type="pres">
      <dgm:prSet presAssocID="{BF777ACB-1F4B-4739-8173-D9AF2455904B}" presName="sibTrans" presStyleCnt="0"/>
      <dgm:spPr/>
    </dgm:pt>
    <dgm:pt modelId="{1A0B3C68-EE80-45C0-98FC-B6888F9ECD38}" type="pres">
      <dgm:prSet presAssocID="{32C6F878-9B42-4997-A144-B739A05FAF4B}" presName="node" presStyleLbl="node1" presStyleIdx="8" presStyleCnt="9">
        <dgm:presLayoutVars>
          <dgm:bulletEnabled val="1"/>
        </dgm:presLayoutVars>
      </dgm:prSet>
      <dgm:spPr/>
    </dgm:pt>
  </dgm:ptLst>
  <dgm:cxnLst>
    <dgm:cxn modelId="{48269803-1DBB-40F0-86B3-AD5CAD880C3C}" srcId="{6767E2A4-7BDA-44BE-B747-6DECBB23EB8B}" destId="{0FCB99FD-6890-409D-8CE4-039EA7767D1C}" srcOrd="1" destOrd="0" parTransId="{76099362-CB7A-4383-B233-1057E6B420D3}" sibTransId="{40E85ED6-4504-45F5-8869-FCCA13064528}"/>
    <dgm:cxn modelId="{5E1E010F-A5A4-433F-951B-DC0764C69D10}" type="presOf" srcId="{57A05654-CCF4-4AA2-BE5B-108808B4DA50}" destId="{B6F3E4EB-CA3B-4721-B9BF-1F31D54CB96A}" srcOrd="0" destOrd="0" presId="urn:microsoft.com/office/officeart/2005/8/layout/default"/>
    <dgm:cxn modelId="{D7298C16-64C2-4F8B-A9E0-B12555A3FFDC}" srcId="{6767E2A4-7BDA-44BE-B747-6DECBB23EB8B}" destId="{6B69FCF0-CD41-45FE-9404-9A8CE2BD9181}" srcOrd="6" destOrd="0" parTransId="{16DBEBEC-B7EB-4414-94D4-E0AF334DF5BC}" sibTransId="{22092A5E-E8B2-40B1-BEFA-6F2837F6FA0F}"/>
    <dgm:cxn modelId="{AA92051E-B538-4697-A61F-7824BBE887D4}" srcId="{6767E2A4-7BDA-44BE-B747-6DECBB23EB8B}" destId="{35B3FAE1-8BA6-4345-87E4-638CB5482592}" srcOrd="2" destOrd="0" parTransId="{D5EC94E8-7F77-45FE-8B27-1AC6907F2B75}" sibTransId="{512B4DEE-7A2A-4C00-B9C0-E443BBAE9367}"/>
    <dgm:cxn modelId="{167FA022-9823-4B7F-AA7E-8CB60C7BD748}" srcId="{6767E2A4-7BDA-44BE-B747-6DECBB23EB8B}" destId="{32C6F878-9B42-4997-A144-B739A05FAF4B}" srcOrd="8" destOrd="0" parTransId="{3F0AADDF-32D3-4ADD-A7E6-5EC0C1FEC2E9}" sibTransId="{271C5320-7604-4F8F-A5DC-D0D1C333AC64}"/>
    <dgm:cxn modelId="{2C414029-9B25-418B-8EA8-84D8DFC1F4D1}" srcId="{6767E2A4-7BDA-44BE-B747-6DECBB23EB8B}" destId="{57A05654-CCF4-4AA2-BE5B-108808B4DA50}" srcOrd="7" destOrd="0" parTransId="{C9FC34CB-54D4-44FB-8A08-63D8A1450BB7}" sibTransId="{BF777ACB-1F4B-4739-8173-D9AF2455904B}"/>
    <dgm:cxn modelId="{39800E2D-826D-464C-8F60-B6381C15932E}" type="presOf" srcId="{6767E2A4-7BDA-44BE-B747-6DECBB23EB8B}" destId="{08281C0C-80F8-44D3-96CA-C32BA6FC78D8}" srcOrd="0" destOrd="0" presId="urn:microsoft.com/office/officeart/2005/8/layout/default"/>
    <dgm:cxn modelId="{5E15BF2F-A3C4-4A5A-A3BD-93CE6296C04E}" type="presOf" srcId="{35B3FAE1-8BA6-4345-87E4-638CB5482592}" destId="{346FDE9E-DADD-4280-B136-D93E11C34C93}" srcOrd="0" destOrd="0" presId="urn:microsoft.com/office/officeart/2005/8/layout/default"/>
    <dgm:cxn modelId="{400EC530-5F7F-42CE-A1C5-82FD583A04F5}" type="presOf" srcId="{D762E7F3-BC26-4222-A180-DEDD7C3DDB9F}" destId="{E7CAF624-B526-424A-BED5-4DF6C0904E01}" srcOrd="0" destOrd="0" presId="urn:microsoft.com/office/officeart/2005/8/layout/default"/>
    <dgm:cxn modelId="{D008CD30-A3BC-4118-8816-69C744C7D0B8}" srcId="{6767E2A4-7BDA-44BE-B747-6DECBB23EB8B}" destId="{CABBD51F-0E5F-411E-B13F-F4DA749A604E}" srcOrd="0" destOrd="0" parTransId="{68A94046-6BCA-4014-9D86-68388D6CB5D7}" sibTransId="{C8C3677C-01D3-4C86-9D61-AFE57DA01CDF}"/>
    <dgm:cxn modelId="{99301C54-A595-4F45-8403-3FE200EFBE1E}" srcId="{6767E2A4-7BDA-44BE-B747-6DECBB23EB8B}" destId="{AF0AD297-8EFF-4024-89F1-A38194968D93}" srcOrd="3" destOrd="0" parTransId="{FA2FA95A-E46A-45B9-9BBA-CD1890956312}" sibTransId="{D9EF83FB-9FBC-49CF-9B92-03965F5FC7B3}"/>
    <dgm:cxn modelId="{63508F74-9DA5-428A-B2CF-78A1956CDD93}" srcId="{6767E2A4-7BDA-44BE-B747-6DECBB23EB8B}" destId="{D762E7F3-BC26-4222-A180-DEDD7C3DDB9F}" srcOrd="5" destOrd="0" parTransId="{95BBC7C4-652C-4843-A672-9C13A0A3F519}" sibTransId="{B6BD7987-70CF-429F-8B89-BB582E5B5E91}"/>
    <dgm:cxn modelId="{2F9BC18B-DD48-4F95-BAD9-8212A064C273}" type="presOf" srcId="{32C6F878-9B42-4997-A144-B739A05FAF4B}" destId="{1A0B3C68-EE80-45C0-98FC-B6888F9ECD38}" srcOrd="0" destOrd="0" presId="urn:microsoft.com/office/officeart/2005/8/layout/default"/>
    <dgm:cxn modelId="{D37D2495-28E7-486B-BD3D-B2BDCBB652B6}" type="presOf" srcId="{CABBD51F-0E5F-411E-B13F-F4DA749A604E}" destId="{08101054-8C39-46DD-A30C-92A19A6E694D}" srcOrd="0" destOrd="0" presId="urn:microsoft.com/office/officeart/2005/8/layout/default"/>
    <dgm:cxn modelId="{7D12CDBF-8BFD-4528-A83C-2433706141D9}" type="presOf" srcId="{0FCB99FD-6890-409D-8CE4-039EA7767D1C}" destId="{86F96CEF-8387-4368-8250-1F39A8ED5B63}" srcOrd="0" destOrd="0" presId="urn:microsoft.com/office/officeart/2005/8/layout/default"/>
    <dgm:cxn modelId="{58C3DFD1-0AB6-476D-B0E7-A80B7A5FF1F4}" type="presOf" srcId="{88770D4A-3605-451C-BD75-7632B40D2AB6}" destId="{37AA095C-1E1F-4049-97D4-1D3293F7A249}" srcOrd="0" destOrd="0" presId="urn:microsoft.com/office/officeart/2005/8/layout/default"/>
    <dgm:cxn modelId="{EB02D8D3-7806-4CA7-882F-84EFD2FC96A7}" type="presOf" srcId="{AF0AD297-8EFF-4024-89F1-A38194968D93}" destId="{AE8E38B6-AAAD-40C2-9013-D115F23AB385}" srcOrd="0" destOrd="0" presId="urn:microsoft.com/office/officeart/2005/8/layout/default"/>
    <dgm:cxn modelId="{7C6101E3-B67C-4B4B-9D8D-C7EB67AA1C64}" type="presOf" srcId="{6B69FCF0-CD41-45FE-9404-9A8CE2BD9181}" destId="{D8CF06E9-5563-45EC-80D9-D7B81BF83DC8}" srcOrd="0" destOrd="0" presId="urn:microsoft.com/office/officeart/2005/8/layout/default"/>
    <dgm:cxn modelId="{64AB3DEA-F52A-41A1-8F49-BE58D00268D9}" srcId="{6767E2A4-7BDA-44BE-B747-6DECBB23EB8B}" destId="{88770D4A-3605-451C-BD75-7632B40D2AB6}" srcOrd="4" destOrd="0" parTransId="{B6F87DBC-699C-4948-8FE4-8C163880067D}" sibTransId="{52BBD539-863C-4275-A02E-1A1E39079B75}"/>
    <dgm:cxn modelId="{90028569-6178-4AD3-BA0D-0DB705AF3BF5}" type="presParOf" srcId="{08281C0C-80F8-44D3-96CA-C32BA6FC78D8}" destId="{08101054-8C39-46DD-A30C-92A19A6E694D}" srcOrd="0" destOrd="0" presId="urn:microsoft.com/office/officeart/2005/8/layout/default"/>
    <dgm:cxn modelId="{C6748E0D-A514-4BBF-ABD1-DB4B46D9CBE1}" type="presParOf" srcId="{08281C0C-80F8-44D3-96CA-C32BA6FC78D8}" destId="{07E1F48E-AAD3-406F-924D-1C8F76930710}" srcOrd="1" destOrd="0" presId="urn:microsoft.com/office/officeart/2005/8/layout/default"/>
    <dgm:cxn modelId="{A22BE66B-BB93-469C-9A76-1C0CB7754C46}" type="presParOf" srcId="{08281C0C-80F8-44D3-96CA-C32BA6FC78D8}" destId="{86F96CEF-8387-4368-8250-1F39A8ED5B63}" srcOrd="2" destOrd="0" presId="urn:microsoft.com/office/officeart/2005/8/layout/default"/>
    <dgm:cxn modelId="{5C24BD32-73A8-4630-9203-97CAF1261907}" type="presParOf" srcId="{08281C0C-80F8-44D3-96CA-C32BA6FC78D8}" destId="{F06EC39D-7679-4C35-928A-AEB7FDE7CA78}" srcOrd="3" destOrd="0" presId="urn:microsoft.com/office/officeart/2005/8/layout/default"/>
    <dgm:cxn modelId="{DA0D6669-72CC-4E42-989F-D34E9E0EB6DE}" type="presParOf" srcId="{08281C0C-80F8-44D3-96CA-C32BA6FC78D8}" destId="{346FDE9E-DADD-4280-B136-D93E11C34C93}" srcOrd="4" destOrd="0" presId="urn:microsoft.com/office/officeart/2005/8/layout/default"/>
    <dgm:cxn modelId="{44D32431-3C90-4887-A313-85BF4C30CD42}" type="presParOf" srcId="{08281C0C-80F8-44D3-96CA-C32BA6FC78D8}" destId="{BAB09112-CF5B-4B19-8937-3225506FB2ED}" srcOrd="5" destOrd="0" presId="urn:microsoft.com/office/officeart/2005/8/layout/default"/>
    <dgm:cxn modelId="{E86D5389-E8B7-43EA-B9D8-8FC8AFAE548F}" type="presParOf" srcId="{08281C0C-80F8-44D3-96CA-C32BA6FC78D8}" destId="{AE8E38B6-AAAD-40C2-9013-D115F23AB385}" srcOrd="6" destOrd="0" presId="urn:microsoft.com/office/officeart/2005/8/layout/default"/>
    <dgm:cxn modelId="{CE88532E-7603-47E3-866F-B1D28499DDD5}" type="presParOf" srcId="{08281C0C-80F8-44D3-96CA-C32BA6FC78D8}" destId="{79640A77-3F4C-46AA-A35A-3A8043C1D6FA}" srcOrd="7" destOrd="0" presId="urn:microsoft.com/office/officeart/2005/8/layout/default"/>
    <dgm:cxn modelId="{FEE70E3E-CA31-4AB5-AA0A-D20F0B92F9AC}" type="presParOf" srcId="{08281C0C-80F8-44D3-96CA-C32BA6FC78D8}" destId="{37AA095C-1E1F-4049-97D4-1D3293F7A249}" srcOrd="8" destOrd="0" presId="urn:microsoft.com/office/officeart/2005/8/layout/default"/>
    <dgm:cxn modelId="{A533EC8F-3999-4529-86DD-B6CE558B4EB4}" type="presParOf" srcId="{08281C0C-80F8-44D3-96CA-C32BA6FC78D8}" destId="{F7629F93-8826-4A87-AEA8-D67A22B6FE88}" srcOrd="9" destOrd="0" presId="urn:microsoft.com/office/officeart/2005/8/layout/default"/>
    <dgm:cxn modelId="{15243312-2AFD-49E7-A96F-428ACCAEC862}" type="presParOf" srcId="{08281C0C-80F8-44D3-96CA-C32BA6FC78D8}" destId="{E7CAF624-B526-424A-BED5-4DF6C0904E01}" srcOrd="10" destOrd="0" presId="urn:microsoft.com/office/officeart/2005/8/layout/default"/>
    <dgm:cxn modelId="{1A3CF51E-BA21-4AFB-8CDE-52F77B8C4DDC}" type="presParOf" srcId="{08281C0C-80F8-44D3-96CA-C32BA6FC78D8}" destId="{FC02ABC5-7006-4627-8A49-88079E5FB634}" srcOrd="11" destOrd="0" presId="urn:microsoft.com/office/officeart/2005/8/layout/default"/>
    <dgm:cxn modelId="{C763F80F-7578-400E-894F-5C37BDE95B18}" type="presParOf" srcId="{08281C0C-80F8-44D3-96CA-C32BA6FC78D8}" destId="{D8CF06E9-5563-45EC-80D9-D7B81BF83DC8}" srcOrd="12" destOrd="0" presId="urn:microsoft.com/office/officeart/2005/8/layout/default"/>
    <dgm:cxn modelId="{760B6037-7CA6-40F3-B4BE-DD51305DBDE8}" type="presParOf" srcId="{08281C0C-80F8-44D3-96CA-C32BA6FC78D8}" destId="{0A554814-9AAF-4051-A900-DE579718C736}" srcOrd="13" destOrd="0" presId="urn:microsoft.com/office/officeart/2005/8/layout/default"/>
    <dgm:cxn modelId="{59418879-FD91-4728-BBF7-211B4AEA1238}" type="presParOf" srcId="{08281C0C-80F8-44D3-96CA-C32BA6FC78D8}" destId="{B6F3E4EB-CA3B-4721-B9BF-1F31D54CB96A}" srcOrd="14" destOrd="0" presId="urn:microsoft.com/office/officeart/2005/8/layout/default"/>
    <dgm:cxn modelId="{43481224-815F-4896-AE2D-3E2914BAC5DE}" type="presParOf" srcId="{08281C0C-80F8-44D3-96CA-C32BA6FC78D8}" destId="{858B013C-5B86-4DA1-90F3-C89D1F5EBF15}" srcOrd="15" destOrd="0" presId="urn:microsoft.com/office/officeart/2005/8/layout/default"/>
    <dgm:cxn modelId="{56EEAE7E-EE70-4388-BDF9-5FA8ED010F45}" type="presParOf" srcId="{08281C0C-80F8-44D3-96CA-C32BA6FC78D8}" destId="{1A0B3C68-EE80-45C0-98FC-B6888F9ECD38}" srcOrd="16"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8101054-8C39-46DD-A30C-92A19A6E694D}">
      <dsp:nvSpPr>
        <dsp:cNvPr id="0" name=""/>
        <dsp:cNvSpPr/>
      </dsp:nvSpPr>
      <dsp:spPr>
        <a:xfrm>
          <a:off x="1066153" y="2997"/>
          <a:ext cx="2772859" cy="1663715"/>
        </a:xfrm>
        <a:prstGeom prst="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1" i="0" kern="1200">
              <a:solidFill>
                <a:schemeClr val="tx1"/>
              </a:solidFill>
              <a:latin typeface="Arial" panose="020B0604020202020204" pitchFamily="34" charset="0"/>
              <a:cs typeface="Arial" panose="020B0604020202020204" pitchFamily="34" charset="0"/>
            </a:rPr>
            <a:t>Be present</a:t>
          </a:r>
          <a:endParaRPr lang="en-US" sz="2400" b="1" kern="1200">
            <a:solidFill>
              <a:schemeClr val="tx1"/>
            </a:solidFill>
            <a:latin typeface="Arial" panose="020B0604020202020204" pitchFamily="34" charset="0"/>
            <a:cs typeface="Arial" panose="020B0604020202020204" pitchFamily="34" charset="0"/>
          </a:endParaRPr>
        </a:p>
      </dsp:txBody>
      <dsp:txXfrm>
        <a:off x="1066153" y="2997"/>
        <a:ext cx="2772859" cy="1663715"/>
      </dsp:txXfrm>
    </dsp:sp>
    <dsp:sp modelId="{86F96CEF-8387-4368-8250-1F39A8ED5B63}">
      <dsp:nvSpPr>
        <dsp:cNvPr id="0" name=""/>
        <dsp:cNvSpPr/>
      </dsp:nvSpPr>
      <dsp:spPr>
        <a:xfrm>
          <a:off x="4116298" y="2997"/>
          <a:ext cx="2772859" cy="1663715"/>
        </a:xfrm>
        <a:prstGeom prst="rect">
          <a:avLst/>
        </a:prstGeom>
        <a:gradFill rotWithShape="0">
          <a:gsLst>
            <a:gs pos="0">
              <a:schemeClr val="accent4">
                <a:hueOff val="1499996"/>
                <a:satOff val="-3026"/>
                <a:lumOff val="3309"/>
                <a:alphaOff val="0"/>
                <a:satMod val="103000"/>
                <a:lumMod val="102000"/>
                <a:tint val="94000"/>
              </a:schemeClr>
            </a:gs>
            <a:gs pos="50000">
              <a:schemeClr val="accent4">
                <a:hueOff val="1499996"/>
                <a:satOff val="-3026"/>
                <a:lumOff val="3309"/>
                <a:alphaOff val="0"/>
                <a:satMod val="110000"/>
                <a:lumMod val="100000"/>
                <a:shade val="100000"/>
              </a:schemeClr>
            </a:gs>
            <a:gs pos="100000">
              <a:schemeClr val="accent4">
                <a:hueOff val="1499996"/>
                <a:satOff val="-3026"/>
                <a:lumOff val="3309"/>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rtl="0">
            <a:lnSpc>
              <a:spcPct val="90000"/>
            </a:lnSpc>
            <a:spcBef>
              <a:spcPct val="0"/>
            </a:spcBef>
            <a:spcAft>
              <a:spcPct val="35000"/>
            </a:spcAft>
            <a:buNone/>
          </a:pPr>
          <a:r>
            <a:rPr lang="en-US" sz="2400" b="1" i="0" kern="1200">
              <a:solidFill>
                <a:schemeClr val="tx1"/>
              </a:solidFill>
              <a:latin typeface="Arial"/>
              <a:cs typeface="Arial"/>
            </a:rPr>
            <a:t>Participate – interaction </a:t>
          </a:r>
          <a:endParaRPr lang="en-US" sz="2400" b="1" kern="1200">
            <a:solidFill>
              <a:schemeClr val="tx1"/>
            </a:solidFill>
            <a:latin typeface="Arial"/>
            <a:cs typeface="Arial"/>
          </a:endParaRPr>
        </a:p>
      </dsp:txBody>
      <dsp:txXfrm>
        <a:off x="4116298" y="2997"/>
        <a:ext cx="2772859" cy="1663715"/>
      </dsp:txXfrm>
    </dsp:sp>
    <dsp:sp modelId="{346FDE9E-DADD-4280-B136-D93E11C34C93}">
      <dsp:nvSpPr>
        <dsp:cNvPr id="0" name=""/>
        <dsp:cNvSpPr/>
      </dsp:nvSpPr>
      <dsp:spPr>
        <a:xfrm>
          <a:off x="7166443" y="2997"/>
          <a:ext cx="2772859" cy="1663715"/>
        </a:xfrm>
        <a:prstGeom prst="rect">
          <a:avLst/>
        </a:prstGeom>
        <a:gradFill rotWithShape="0">
          <a:gsLst>
            <a:gs pos="0">
              <a:schemeClr val="accent4">
                <a:hueOff val="2999992"/>
                <a:satOff val="-6053"/>
                <a:lumOff val="6618"/>
                <a:alphaOff val="0"/>
                <a:satMod val="103000"/>
                <a:lumMod val="102000"/>
                <a:tint val="94000"/>
              </a:schemeClr>
            </a:gs>
            <a:gs pos="50000">
              <a:schemeClr val="accent4">
                <a:hueOff val="2999992"/>
                <a:satOff val="-6053"/>
                <a:lumOff val="6618"/>
                <a:alphaOff val="0"/>
                <a:satMod val="110000"/>
                <a:lumMod val="100000"/>
                <a:shade val="100000"/>
              </a:schemeClr>
            </a:gs>
            <a:gs pos="100000">
              <a:schemeClr val="accent4">
                <a:hueOff val="2999992"/>
                <a:satOff val="-6053"/>
                <a:lumOff val="6618"/>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1" i="0" kern="1200">
              <a:solidFill>
                <a:schemeClr val="tx1"/>
              </a:solidFill>
              <a:latin typeface="Arial"/>
              <a:cs typeface="Arial"/>
            </a:rPr>
            <a:t>Step up/back</a:t>
          </a:r>
          <a:endParaRPr lang="en-US" sz="2400" b="1" kern="1200">
            <a:solidFill>
              <a:schemeClr val="tx1"/>
            </a:solidFill>
            <a:latin typeface="Arial"/>
            <a:cs typeface="Arial"/>
          </a:endParaRPr>
        </a:p>
      </dsp:txBody>
      <dsp:txXfrm>
        <a:off x="7166443" y="2997"/>
        <a:ext cx="2772859" cy="1663715"/>
      </dsp:txXfrm>
    </dsp:sp>
    <dsp:sp modelId="{AE8E38B6-AAAD-40C2-9013-D115F23AB385}">
      <dsp:nvSpPr>
        <dsp:cNvPr id="0" name=""/>
        <dsp:cNvSpPr/>
      </dsp:nvSpPr>
      <dsp:spPr>
        <a:xfrm>
          <a:off x="1066153" y="1943999"/>
          <a:ext cx="2772859" cy="1663715"/>
        </a:xfrm>
        <a:prstGeom prst="rect">
          <a:avLst/>
        </a:prstGeom>
        <a:gradFill rotWithShape="0">
          <a:gsLst>
            <a:gs pos="0">
              <a:schemeClr val="accent4">
                <a:hueOff val="4499987"/>
                <a:satOff val="-9079"/>
                <a:lumOff val="9927"/>
                <a:alphaOff val="0"/>
                <a:satMod val="103000"/>
                <a:lumMod val="102000"/>
                <a:tint val="94000"/>
              </a:schemeClr>
            </a:gs>
            <a:gs pos="50000">
              <a:schemeClr val="accent4">
                <a:hueOff val="4499987"/>
                <a:satOff val="-9079"/>
                <a:lumOff val="9927"/>
                <a:alphaOff val="0"/>
                <a:satMod val="110000"/>
                <a:lumMod val="100000"/>
                <a:shade val="100000"/>
              </a:schemeClr>
            </a:gs>
            <a:gs pos="100000">
              <a:schemeClr val="accent4">
                <a:hueOff val="4499987"/>
                <a:satOff val="-9079"/>
                <a:lumOff val="9927"/>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1" i="0" kern="1200">
              <a:solidFill>
                <a:schemeClr val="tx1"/>
              </a:solidFill>
              <a:latin typeface="Arial"/>
              <a:cs typeface="Arial"/>
            </a:rPr>
            <a:t>Listen without judgement</a:t>
          </a:r>
          <a:endParaRPr lang="en-US" sz="2400" b="1" kern="1200">
            <a:solidFill>
              <a:schemeClr val="tx1"/>
            </a:solidFill>
            <a:latin typeface="Arial"/>
            <a:cs typeface="Arial"/>
          </a:endParaRPr>
        </a:p>
      </dsp:txBody>
      <dsp:txXfrm>
        <a:off x="1066153" y="1943999"/>
        <a:ext cx="2772859" cy="1663715"/>
      </dsp:txXfrm>
    </dsp:sp>
    <dsp:sp modelId="{37AA095C-1E1F-4049-97D4-1D3293F7A249}">
      <dsp:nvSpPr>
        <dsp:cNvPr id="0" name=""/>
        <dsp:cNvSpPr/>
      </dsp:nvSpPr>
      <dsp:spPr>
        <a:xfrm>
          <a:off x="4116298" y="1943999"/>
          <a:ext cx="2772859" cy="1663715"/>
        </a:xfrm>
        <a:prstGeom prst="rect">
          <a:avLst/>
        </a:prstGeom>
        <a:gradFill rotWithShape="0">
          <a:gsLst>
            <a:gs pos="0">
              <a:schemeClr val="accent4">
                <a:hueOff val="5999983"/>
                <a:satOff val="-12106"/>
                <a:lumOff val="13236"/>
                <a:alphaOff val="0"/>
                <a:satMod val="103000"/>
                <a:lumMod val="102000"/>
                <a:tint val="94000"/>
              </a:schemeClr>
            </a:gs>
            <a:gs pos="50000">
              <a:schemeClr val="accent4">
                <a:hueOff val="5999983"/>
                <a:satOff val="-12106"/>
                <a:lumOff val="13236"/>
                <a:alphaOff val="0"/>
                <a:satMod val="110000"/>
                <a:lumMod val="100000"/>
                <a:shade val="100000"/>
              </a:schemeClr>
            </a:gs>
            <a:gs pos="100000">
              <a:schemeClr val="accent4">
                <a:hueOff val="5999983"/>
                <a:satOff val="-12106"/>
                <a:lumOff val="13236"/>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1" i="0" kern="1200">
              <a:solidFill>
                <a:schemeClr val="tx1"/>
              </a:solidFill>
              <a:latin typeface="Arial"/>
              <a:cs typeface="Arial"/>
            </a:rPr>
            <a:t>Share the message, not the </a:t>
          </a:r>
          <a:r>
            <a:rPr lang="en-US" sz="2400" b="1" kern="1200">
              <a:solidFill>
                <a:schemeClr val="tx1"/>
              </a:solidFill>
              <a:latin typeface="Arial"/>
              <a:cs typeface="Arial"/>
            </a:rPr>
            <a:t>messenger</a:t>
          </a:r>
        </a:p>
      </dsp:txBody>
      <dsp:txXfrm>
        <a:off x="4116298" y="1943999"/>
        <a:ext cx="2772859" cy="1663715"/>
      </dsp:txXfrm>
    </dsp:sp>
    <dsp:sp modelId="{E7CAF624-B526-424A-BED5-4DF6C0904E01}">
      <dsp:nvSpPr>
        <dsp:cNvPr id="0" name=""/>
        <dsp:cNvSpPr/>
      </dsp:nvSpPr>
      <dsp:spPr>
        <a:xfrm>
          <a:off x="7166443" y="1943999"/>
          <a:ext cx="2772859" cy="1663715"/>
        </a:xfrm>
        <a:prstGeom prst="rect">
          <a:avLst/>
        </a:prstGeom>
        <a:gradFill rotWithShape="0">
          <a:gsLst>
            <a:gs pos="0">
              <a:schemeClr val="accent4">
                <a:hueOff val="7499979"/>
                <a:satOff val="-15132"/>
                <a:lumOff val="16544"/>
                <a:alphaOff val="0"/>
                <a:satMod val="103000"/>
                <a:lumMod val="102000"/>
                <a:tint val="94000"/>
              </a:schemeClr>
            </a:gs>
            <a:gs pos="50000">
              <a:schemeClr val="accent4">
                <a:hueOff val="7499979"/>
                <a:satOff val="-15132"/>
                <a:lumOff val="16544"/>
                <a:alphaOff val="0"/>
                <a:satMod val="110000"/>
                <a:lumMod val="100000"/>
                <a:shade val="100000"/>
              </a:schemeClr>
            </a:gs>
            <a:gs pos="100000">
              <a:schemeClr val="accent4">
                <a:hueOff val="7499979"/>
                <a:satOff val="-15132"/>
                <a:lumOff val="16544"/>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1" i="0" kern="1200">
              <a:solidFill>
                <a:schemeClr val="tx1"/>
              </a:solidFill>
              <a:latin typeface="Arial"/>
              <a:cs typeface="Arial"/>
            </a:rPr>
            <a:t>Talk from your experience</a:t>
          </a:r>
          <a:endParaRPr lang="en-US" sz="2400" b="1" kern="1200">
            <a:solidFill>
              <a:schemeClr val="tx1"/>
            </a:solidFill>
            <a:latin typeface="Arial"/>
            <a:cs typeface="Arial"/>
          </a:endParaRPr>
        </a:p>
      </dsp:txBody>
      <dsp:txXfrm>
        <a:off x="7166443" y="1943999"/>
        <a:ext cx="2772859" cy="1663715"/>
      </dsp:txXfrm>
    </dsp:sp>
    <dsp:sp modelId="{D8CF06E9-5563-45EC-80D9-D7B81BF83DC8}">
      <dsp:nvSpPr>
        <dsp:cNvPr id="0" name=""/>
        <dsp:cNvSpPr/>
      </dsp:nvSpPr>
      <dsp:spPr>
        <a:xfrm>
          <a:off x="1066153" y="3885000"/>
          <a:ext cx="2772859" cy="1663715"/>
        </a:xfrm>
        <a:prstGeom prst="rect">
          <a:avLst/>
        </a:prstGeom>
        <a:gradFill rotWithShape="0">
          <a:gsLst>
            <a:gs pos="0">
              <a:schemeClr val="accent4">
                <a:hueOff val="8999974"/>
                <a:satOff val="-18159"/>
                <a:lumOff val="19853"/>
                <a:alphaOff val="0"/>
                <a:satMod val="103000"/>
                <a:lumMod val="102000"/>
                <a:tint val="94000"/>
              </a:schemeClr>
            </a:gs>
            <a:gs pos="50000">
              <a:schemeClr val="accent4">
                <a:hueOff val="8999974"/>
                <a:satOff val="-18159"/>
                <a:lumOff val="19853"/>
                <a:alphaOff val="0"/>
                <a:satMod val="110000"/>
                <a:lumMod val="100000"/>
                <a:shade val="100000"/>
              </a:schemeClr>
            </a:gs>
            <a:gs pos="100000">
              <a:schemeClr val="accent4">
                <a:hueOff val="8999974"/>
                <a:satOff val="-18159"/>
                <a:lumOff val="19853"/>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1" i="0" kern="1200">
              <a:solidFill>
                <a:schemeClr val="tx1"/>
              </a:solidFill>
              <a:latin typeface="Arial"/>
              <a:cs typeface="Arial"/>
            </a:rPr>
            <a:t>Be open to new ideas</a:t>
          </a:r>
          <a:endParaRPr lang="en-US" sz="2400" b="1" kern="1200">
            <a:solidFill>
              <a:schemeClr val="tx1"/>
            </a:solidFill>
            <a:latin typeface="Arial"/>
            <a:cs typeface="Arial"/>
          </a:endParaRPr>
        </a:p>
      </dsp:txBody>
      <dsp:txXfrm>
        <a:off x="1066153" y="3885000"/>
        <a:ext cx="2772859" cy="1663715"/>
      </dsp:txXfrm>
    </dsp:sp>
    <dsp:sp modelId="{B6F3E4EB-CA3B-4721-B9BF-1F31D54CB96A}">
      <dsp:nvSpPr>
        <dsp:cNvPr id="0" name=""/>
        <dsp:cNvSpPr/>
      </dsp:nvSpPr>
      <dsp:spPr>
        <a:xfrm>
          <a:off x="4116298" y="3885000"/>
          <a:ext cx="2772859" cy="1663715"/>
        </a:xfrm>
        <a:prstGeom prst="rect">
          <a:avLst/>
        </a:prstGeom>
        <a:gradFill rotWithShape="0">
          <a:gsLst>
            <a:gs pos="0">
              <a:schemeClr val="accent4">
                <a:hueOff val="10499971"/>
                <a:satOff val="-21185"/>
                <a:lumOff val="23162"/>
                <a:alphaOff val="0"/>
                <a:satMod val="103000"/>
                <a:lumMod val="102000"/>
                <a:tint val="94000"/>
              </a:schemeClr>
            </a:gs>
            <a:gs pos="50000">
              <a:schemeClr val="accent4">
                <a:hueOff val="10499971"/>
                <a:satOff val="-21185"/>
                <a:lumOff val="23162"/>
                <a:alphaOff val="0"/>
                <a:satMod val="110000"/>
                <a:lumMod val="100000"/>
                <a:shade val="100000"/>
              </a:schemeClr>
            </a:gs>
            <a:gs pos="100000">
              <a:schemeClr val="accent4">
                <a:hueOff val="10499971"/>
                <a:satOff val="-21185"/>
                <a:lumOff val="23162"/>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1" i="0" kern="1200">
              <a:solidFill>
                <a:schemeClr val="tx1"/>
              </a:solidFill>
              <a:latin typeface="Arial"/>
              <a:cs typeface="Arial"/>
            </a:rPr>
            <a:t>Learn from each other</a:t>
          </a:r>
          <a:endParaRPr lang="en-US" sz="2400" b="1" kern="1200">
            <a:solidFill>
              <a:schemeClr val="tx1"/>
            </a:solidFill>
            <a:latin typeface="Arial"/>
            <a:cs typeface="Arial"/>
          </a:endParaRPr>
        </a:p>
      </dsp:txBody>
      <dsp:txXfrm>
        <a:off x="4116298" y="3885000"/>
        <a:ext cx="2772859" cy="1663715"/>
      </dsp:txXfrm>
    </dsp:sp>
    <dsp:sp modelId="{1A0B3C68-EE80-45C0-98FC-B6888F9ECD38}">
      <dsp:nvSpPr>
        <dsp:cNvPr id="0" name=""/>
        <dsp:cNvSpPr/>
      </dsp:nvSpPr>
      <dsp:spPr>
        <a:xfrm>
          <a:off x="7166443" y="3885000"/>
          <a:ext cx="2772859" cy="1663715"/>
        </a:xfrm>
        <a:prstGeom prst="rect">
          <a:avLst/>
        </a:prstGeom>
        <a:gradFill rotWithShape="0">
          <a:gsLst>
            <a:gs pos="0">
              <a:schemeClr val="accent4">
                <a:hueOff val="11999966"/>
                <a:satOff val="-24212"/>
                <a:lumOff val="26471"/>
                <a:alphaOff val="0"/>
                <a:satMod val="103000"/>
                <a:lumMod val="102000"/>
                <a:tint val="94000"/>
              </a:schemeClr>
            </a:gs>
            <a:gs pos="50000">
              <a:schemeClr val="accent4">
                <a:hueOff val="11999966"/>
                <a:satOff val="-24212"/>
                <a:lumOff val="26471"/>
                <a:alphaOff val="0"/>
                <a:satMod val="110000"/>
                <a:lumMod val="100000"/>
                <a:shade val="100000"/>
              </a:schemeClr>
            </a:gs>
            <a:gs pos="100000">
              <a:schemeClr val="accent4">
                <a:hueOff val="11999966"/>
                <a:satOff val="-24212"/>
                <a:lumOff val="26471"/>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1" i="0" kern="1200">
              <a:solidFill>
                <a:schemeClr val="tx1"/>
              </a:solidFill>
              <a:latin typeface="Arial"/>
              <a:cs typeface="Arial"/>
            </a:rPr>
            <a:t>Be respectful with electronics</a:t>
          </a:r>
          <a:endParaRPr lang="en-US" sz="2400" b="1" kern="1200">
            <a:solidFill>
              <a:schemeClr val="tx1"/>
            </a:solidFill>
            <a:latin typeface="Arial"/>
            <a:cs typeface="Arial"/>
          </a:endParaRPr>
        </a:p>
      </dsp:txBody>
      <dsp:txXfrm>
        <a:off x="7166443" y="3885000"/>
        <a:ext cx="2772859" cy="1663715"/>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BF0DEEB-8CCF-420C-BC75-7C72A38E2D8B}" type="datetimeFigureOut">
              <a:rPr lang="en-US" smtClean="0"/>
              <a:t>8/14/2024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B4728B7-B73E-4A7D-8784-647D75875EAB}" type="slidenum">
              <a:rPr lang="en-US" smtClean="0"/>
              <a:t>‹#›</a:t>
            </a:fld>
            <a:endParaRPr lang="en-US"/>
          </a:p>
        </p:txBody>
      </p:sp>
    </p:spTree>
    <p:extLst>
      <p:ext uri="{BB962C8B-B14F-4D97-AF65-F5344CB8AC3E}">
        <p14:creationId xmlns:p14="http://schemas.microsoft.com/office/powerpoint/2010/main" val="39451504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B4728B7-B73E-4A7D-8784-647D75875EAB}" type="slidenum">
              <a:rPr lang="en-US" smtClean="0"/>
              <a:t>1</a:t>
            </a:fld>
            <a:endParaRPr lang="en-US"/>
          </a:p>
        </p:txBody>
      </p:sp>
    </p:spTree>
    <p:extLst>
      <p:ext uri="{BB962C8B-B14F-4D97-AF65-F5344CB8AC3E}">
        <p14:creationId xmlns:p14="http://schemas.microsoft.com/office/powerpoint/2010/main" val="10801602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a:buChar char="•"/>
            </a:pPr>
            <a:r>
              <a:rPr lang="en-US" sz="1200" b="0" i="0" kern="1200">
                <a:solidFill>
                  <a:schemeClr val="tx1"/>
                </a:solidFill>
                <a:effectLst/>
                <a:latin typeface="+mn-lt"/>
                <a:ea typeface="+mn-ea"/>
                <a:cs typeface="+mn-cs"/>
              </a:rPr>
              <a:t>Unconscious bias is a social stereotype that people form about others, often unintentionally and outside of their conscious awareness. </a:t>
            </a:r>
            <a:endParaRPr lang="en-US">
              <a:ea typeface="Calibri" panose="020F0502020204030204"/>
              <a:cs typeface="Calibri" panose="020F0502020204030204"/>
            </a:endParaRPr>
          </a:p>
          <a:p>
            <a:pPr marL="285750" indent="-285750">
              <a:buFont typeface="Arial"/>
              <a:buChar char="•"/>
            </a:pPr>
            <a:r>
              <a:rPr lang="en-US" sz="1200" b="0" i="0" kern="1200">
                <a:solidFill>
                  <a:schemeClr val="tx1"/>
                </a:solidFill>
                <a:effectLst/>
                <a:latin typeface="+mn-lt"/>
                <a:ea typeface="+mn-ea"/>
                <a:cs typeface="+mn-cs"/>
              </a:rPr>
              <a:t>It can be caused by societal stereotypes, personal experiences, cultural conditioning, and media influences. </a:t>
            </a:r>
            <a:endParaRPr lang="en-US" sz="1200" b="0" i="0" kern="1200">
              <a:solidFill>
                <a:schemeClr val="tx1"/>
              </a:solidFill>
              <a:effectLst/>
              <a:latin typeface="+mn-lt"/>
              <a:ea typeface="Calibri" panose="020F0502020204030204"/>
              <a:cs typeface="Calibri" panose="020F0502020204030204"/>
            </a:endParaRPr>
          </a:p>
          <a:p>
            <a:pPr marL="285750" indent="-285750">
              <a:buFont typeface="Arial"/>
              <a:buChar char="•"/>
            </a:pPr>
            <a:r>
              <a:rPr lang="en-US"/>
              <a:t>[Work setting] When</a:t>
            </a:r>
            <a:r>
              <a:rPr lang="en-US" sz="1200" b="0" i="0" kern="1200">
                <a:solidFill>
                  <a:schemeClr val="tx1"/>
                </a:solidFill>
                <a:effectLst/>
                <a:latin typeface="+mn-lt"/>
                <a:ea typeface="+mn-ea"/>
                <a:cs typeface="+mn-cs"/>
              </a:rPr>
              <a:t> unchecked, unconscious bias can have negative effects on a team, such as creating unfair advantages or disadvantages for employees. This can lead to low morale, high turnover, and low productivity.</a:t>
            </a:r>
            <a:endParaRPr lang="en-US" sz="1200" b="0" i="0" kern="1200">
              <a:solidFill>
                <a:schemeClr val="tx1"/>
              </a:solidFill>
              <a:effectLst/>
              <a:latin typeface="+mn-lt"/>
              <a:ea typeface="Calibri"/>
              <a:cs typeface="Calibri"/>
            </a:endParaRPr>
          </a:p>
          <a:p>
            <a:pPr marL="171450" indent="-171450">
              <a:buFont typeface="Arial" panose="020B0604020202020204" pitchFamily="34" charset="0"/>
              <a:buChar char="•"/>
            </a:pPr>
            <a:endParaRPr lang="en-US"/>
          </a:p>
          <a:p>
            <a:r>
              <a:rPr lang="en-US"/>
              <a:t>(^^ example: </a:t>
            </a:r>
            <a:r>
              <a:rPr lang="en-US" b="1"/>
              <a:t>Affinity Bias – Friends [chandler &amp; his boss] ... The Office [</a:t>
            </a:r>
            <a:r>
              <a:rPr lang="en-US" b="1" err="1"/>
              <a:t>michael</a:t>
            </a:r>
            <a:r>
              <a:rPr lang="en-US" b="1"/>
              <a:t> </a:t>
            </a:r>
            <a:r>
              <a:rPr lang="en-US" b="1" err="1"/>
              <a:t>scott</a:t>
            </a:r>
            <a:r>
              <a:rPr lang="en-US" b="1"/>
              <a:t> &amp; Jim </a:t>
            </a:r>
            <a:r>
              <a:rPr lang="en-US" b="1" err="1"/>
              <a:t>halpert</a:t>
            </a:r>
            <a:r>
              <a:rPr lang="en-US" b="1"/>
              <a:t> vs Dwight]</a:t>
            </a:r>
            <a:endParaRPr lang="en-US"/>
          </a:p>
          <a:p>
            <a:r>
              <a:rPr lang="en-US" b="1"/>
              <a:t>Example</a:t>
            </a:r>
            <a:r>
              <a:rPr lang="en-US"/>
              <a:t>: A team leader tends to favor employees who share similar interests, backgrounds, or personalities. They may provide more support, mentorship, and opportunities to these employees, consciously or unconsciously.</a:t>
            </a:r>
            <a:endParaRPr lang="en-US">
              <a:ea typeface="Calibri" panose="020F0502020204030204"/>
              <a:cs typeface="Calibri" panose="020F0502020204030204"/>
            </a:endParaRPr>
          </a:p>
          <a:p>
            <a:r>
              <a:rPr lang="en-US" b="1"/>
              <a:t>Impact</a:t>
            </a:r>
            <a:r>
              <a:rPr lang="en-US"/>
              <a:t>: This can result in a lack of diversity in thought and innovation, as well as feelings of exclusion among other team members, potentially leading to reduced productivity and job satisfaction.</a:t>
            </a:r>
            <a:endParaRPr lang="en-US">
              <a:ea typeface="Calibri" panose="020F0502020204030204"/>
              <a:cs typeface="Calibri" panose="020F0502020204030204"/>
            </a:endParaRPr>
          </a:p>
          <a:p>
            <a:endParaRPr lang="en-US" baseline="0">
              <a:ea typeface="Calibri"/>
              <a:cs typeface="Calibri"/>
            </a:endParaRPr>
          </a:p>
          <a:p>
            <a:pPr marL="285750" indent="-285750">
              <a:buFont typeface="Arial"/>
              <a:buChar char="•"/>
            </a:pPr>
            <a:r>
              <a:rPr lang="en-US"/>
              <a:t>Understanding how our own biases affect us can offer better insight into</a:t>
            </a:r>
            <a:r>
              <a:rPr lang="en-US" u="sng"/>
              <a:t> how we might be influencing others in their job.</a:t>
            </a:r>
            <a:r>
              <a:rPr lang="en-US"/>
              <a:t> </a:t>
            </a:r>
            <a:endParaRPr lang="en-US">
              <a:ea typeface="Calibri" panose="020F0502020204030204"/>
              <a:cs typeface="Calibri" panose="020F0502020204030204"/>
            </a:endParaRPr>
          </a:p>
          <a:p>
            <a:r>
              <a:rPr lang="en-US" i="1">
                <a:ea typeface="Calibri" panose="020F0502020204030204"/>
                <a:cs typeface="Calibri" panose="020F0502020204030204"/>
              </a:rPr>
              <a:t>(consider how might you be influencing others in their jobs?)</a:t>
            </a:r>
            <a:endParaRPr lang="en-US" b="1" i="1">
              <a:ea typeface="Calibri" panose="020F0502020204030204"/>
              <a:cs typeface="Calibri" panose="020F0502020204030204"/>
            </a:endParaRPr>
          </a:p>
        </p:txBody>
      </p:sp>
      <p:sp>
        <p:nvSpPr>
          <p:cNvPr id="4" name="Slide Number Placeholder 3"/>
          <p:cNvSpPr>
            <a:spLocks noGrp="1"/>
          </p:cNvSpPr>
          <p:nvPr>
            <p:ph type="sldNum" sz="quarter" idx="10"/>
          </p:nvPr>
        </p:nvSpPr>
        <p:spPr/>
        <p:txBody>
          <a:bodyPr/>
          <a:lstStyle/>
          <a:p>
            <a:fld id="{6B4728B7-B73E-4A7D-8784-647D75875EAB}" type="slidenum">
              <a:rPr lang="en-US" smtClean="0"/>
              <a:t>11</a:t>
            </a:fld>
            <a:endParaRPr lang="en-US"/>
          </a:p>
        </p:txBody>
      </p:sp>
    </p:spTree>
    <p:extLst>
      <p:ext uri="{BB962C8B-B14F-4D97-AF65-F5344CB8AC3E}">
        <p14:creationId xmlns:p14="http://schemas.microsoft.com/office/powerpoint/2010/main" val="23579651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Identity, culture,</a:t>
            </a:r>
            <a:r>
              <a:rPr lang="en-US" baseline="0"/>
              <a:t> past experiences, bias, etc. influence how we code and decode messages.</a:t>
            </a:r>
            <a:endParaRPr lang="en-US"/>
          </a:p>
        </p:txBody>
      </p:sp>
      <p:sp>
        <p:nvSpPr>
          <p:cNvPr id="4" name="Slide Number Placeholder 3"/>
          <p:cNvSpPr>
            <a:spLocks noGrp="1"/>
          </p:cNvSpPr>
          <p:nvPr>
            <p:ph type="sldNum" sz="quarter" idx="10"/>
          </p:nvPr>
        </p:nvSpPr>
        <p:spPr/>
        <p:txBody>
          <a:bodyPr/>
          <a:lstStyle/>
          <a:p>
            <a:fld id="{6B4728B7-B73E-4A7D-8784-647D75875EAB}" type="slidenum">
              <a:rPr lang="en-US" smtClean="0"/>
              <a:t>12</a:t>
            </a:fld>
            <a:endParaRPr lang="en-US"/>
          </a:p>
        </p:txBody>
      </p:sp>
    </p:spTree>
    <p:extLst>
      <p:ext uri="{BB962C8B-B14F-4D97-AF65-F5344CB8AC3E}">
        <p14:creationId xmlns:p14="http://schemas.microsoft.com/office/powerpoint/2010/main" val="22783444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baseline="0">
              <a:ea typeface="Calibri"/>
              <a:cs typeface="Calibri"/>
            </a:endParaRPr>
          </a:p>
        </p:txBody>
      </p:sp>
      <p:sp>
        <p:nvSpPr>
          <p:cNvPr id="4" name="Slide Number Placeholder 3"/>
          <p:cNvSpPr>
            <a:spLocks noGrp="1"/>
          </p:cNvSpPr>
          <p:nvPr>
            <p:ph type="sldNum" sz="quarter" idx="10"/>
          </p:nvPr>
        </p:nvSpPr>
        <p:spPr/>
        <p:txBody>
          <a:bodyPr/>
          <a:lstStyle/>
          <a:p>
            <a:fld id="{6B4728B7-B73E-4A7D-8784-647D75875EAB}" type="slidenum">
              <a:rPr lang="en-US" smtClean="0"/>
              <a:t>13</a:t>
            </a:fld>
            <a:endParaRPr lang="en-US"/>
          </a:p>
        </p:txBody>
      </p:sp>
    </p:spTree>
    <p:extLst>
      <p:ext uri="{BB962C8B-B14F-4D97-AF65-F5344CB8AC3E}">
        <p14:creationId xmlns:p14="http://schemas.microsoft.com/office/powerpoint/2010/main" val="15008149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84212" indent="-235189"/>
            <a:r>
              <a:rPr lang="en-US"/>
              <a:t>This slide explains various biases that we all must be aware of in the all the work that we do. By nature as humans, all of us have biases which are ingrained in our thinking – while we cannot rid ourselves of biases, we </a:t>
            </a:r>
            <a:r>
              <a:rPr lang="en-US" i="1"/>
              <a:t>can</a:t>
            </a:r>
            <a:r>
              <a:rPr lang="en-US"/>
              <a:t> be aware of them.</a:t>
            </a:r>
          </a:p>
          <a:p>
            <a:pPr marL="484212" indent="-235189"/>
            <a:endParaRPr lang="en-US"/>
          </a:p>
          <a:p>
            <a:pPr marL="484212" indent="-235189"/>
            <a:r>
              <a:rPr lang="en-US" b="1">
                <a:effectLst>
                  <a:outerShdw blurRad="38100" dist="38100" dir="2700000" algn="tl">
                    <a:srgbClr val="000000">
                      <a:alpha val="43137"/>
                    </a:srgbClr>
                  </a:outerShdw>
                </a:effectLst>
              </a:rPr>
              <a:t>What is a Bias?</a:t>
            </a:r>
          </a:p>
          <a:p>
            <a:pPr marL="484212" indent="-235189"/>
            <a:r>
              <a:rPr lang="en-US"/>
              <a:t>Bias - When an appraiser’s values, beliefs, or prejudices distort ratings (either consciously or unconsciously). Note that national origin, age, religion, gender, appearance, or other non-job-related factors may influence the rater to distort appraisal information.</a:t>
            </a:r>
          </a:p>
          <a:p>
            <a:pPr marL="484212" indent="-235189"/>
            <a:endParaRPr lang="en-US"/>
          </a:p>
          <a:p>
            <a:pPr marL="484212" indent="-235189"/>
            <a:endParaRPr lang="en-US"/>
          </a:p>
          <a:p>
            <a:pPr marL="249023" indent="-249023">
              <a:buFont typeface="Arial" panose="020B0604020202020204" pitchFamily="34" charset="0"/>
              <a:buChar char="•"/>
            </a:pPr>
            <a:r>
              <a:rPr lang="en-US" b="1"/>
              <a:t>Halo/Horn Effect </a:t>
            </a:r>
            <a:r>
              <a:rPr lang="en-US"/>
              <a:t>- A halo effect occurs when an employee is extremely competent in one area and is therefore rated high on all categories. Conversely, a horn effect may occur when one weakness results in an overall low rating </a:t>
            </a:r>
            <a:r>
              <a:rPr lang="en-US" i="1"/>
              <a:t>(Example: If a mechanic is customer-service-oriented and well-liked by customers, the rater may give the employee high ratings in other areas too. In contrast, a weak mechanic may receive a low rating in every category because he is weak in customer service skills.).</a:t>
            </a:r>
          </a:p>
          <a:p>
            <a:pPr marL="181240" indent="-181240">
              <a:buFont typeface="Arial" panose="020B0604020202020204" pitchFamily="34" charset="0"/>
              <a:buChar char="•"/>
            </a:pPr>
            <a:endParaRPr lang="en-US"/>
          </a:p>
          <a:p>
            <a:pPr marL="181240" indent="-181240">
              <a:buFont typeface="Arial" panose="020B0604020202020204" pitchFamily="34" charset="0"/>
              <a:buChar char="•"/>
            </a:pPr>
            <a:endParaRPr lang="en-US"/>
          </a:p>
          <a:p>
            <a:pPr marL="181240" indent="-181240">
              <a:buFont typeface="Arial" panose="020B0604020202020204" pitchFamily="34" charset="0"/>
              <a:buChar char="•"/>
            </a:pPr>
            <a:endParaRPr lang="en-US"/>
          </a:p>
          <a:p>
            <a:pPr marL="249023" indent="-249023">
              <a:buFont typeface="Arial" panose="020B0604020202020204" pitchFamily="34" charset="0"/>
              <a:buChar char="•"/>
            </a:pPr>
            <a:r>
              <a:rPr lang="en-US" b="1"/>
              <a:t>Strictness/Leniency</a:t>
            </a:r>
            <a:r>
              <a:rPr lang="en-US"/>
              <a:t> - Some appraisers may be reluctant to give high ratings. Appraisers who believe that standards are too low may inflate the standards in an effort to make the standards meaningful in their eyes (</a:t>
            </a:r>
            <a:r>
              <a:rPr lang="en-US" i="1"/>
              <a:t>Example: An appraiser believes that very few employees should be rated as excellent performers. Most of his high performers receive lower ratings than employees who report to other managers in the department </a:t>
            </a:r>
            <a:r>
              <a:rPr lang="en-US"/>
              <a:t>). Leniency errors are the result of appraisers who don’t want to give low scores. All employees in this case are given high scores </a:t>
            </a:r>
            <a:r>
              <a:rPr lang="en-US" i="1"/>
              <a:t>(Example: An appraiser does not like to give low scores because he feels that it is demotivating to employees and causes conflict. Instead he gives all employees high ratings.)</a:t>
            </a:r>
            <a:r>
              <a:rPr lang="en-US"/>
              <a:t>.</a:t>
            </a:r>
          </a:p>
          <a:p>
            <a:endParaRPr lang="en-US"/>
          </a:p>
          <a:p>
            <a:pPr marL="249023" indent="-249023">
              <a:buFont typeface="Arial" panose="020B0604020202020204" pitchFamily="34" charset="0"/>
              <a:buChar char="•"/>
            </a:pPr>
            <a:r>
              <a:rPr lang="en-US" b="1"/>
              <a:t>Central Tendency </a:t>
            </a:r>
            <a:r>
              <a:rPr lang="en-US"/>
              <a:t>- Central tendency occurs when an appraiser rates all employees within a narrow range, regardless of differences in actual performance (</a:t>
            </a:r>
            <a:r>
              <a:rPr lang="en-US" i="1"/>
              <a:t>Example: The appraiser may act like a teacher who gives most students Cs even though large differences exist in performance. The appraiser sees all employees as average.</a:t>
            </a:r>
            <a:r>
              <a:rPr lang="en-US"/>
              <a:t>).</a:t>
            </a:r>
          </a:p>
          <a:p>
            <a:endParaRPr lang="en-US"/>
          </a:p>
          <a:p>
            <a:pPr marL="249023" indent="-249023">
              <a:buFont typeface="Arial" panose="020B0604020202020204" pitchFamily="34" charset="0"/>
              <a:buChar char="•"/>
            </a:pPr>
            <a:r>
              <a:rPr lang="en-US" b="1" err="1"/>
              <a:t>Recency</a:t>
            </a:r>
            <a:r>
              <a:rPr lang="en-US" b="1"/>
              <a:t>/Latency Effect </a:t>
            </a:r>
            <a:r>
              <a:rPr lang="en-US"/>
              <a:t>- The </a:t>
            </a:r>
            <a:r>
              <a:rPr lang="en-US" err="1"/>
              <a:t>recency</a:t>
            </a:r>
            <a:r>
              <a:rPr lang="en-US"/>
              <a:t> error occurs when the appraiser gives more weight to recent occurrences and discounts the employee’s earlier performance (</a:t>
            </a:r>
            <a:r>
              <a:rPr lang="en-US" i="1"/>
              <a:t>Example: In the last 2 months of the year, an employee does an excellent job in training new employees – a job he particularly likes. However the first ten months his performance was average and often inconsistent. His boss rates him on his most recent performance.</a:t>
            </a:r>
            <a:r>
              <a:rPr lang="en-US"/>
              <a:t>) Primacy – when appraiser gives more weight to an employees earlier performance and discounts recent occurrences.</a:t>
            </a:r>
          </a:p>
          <a:p>
            <a:endParaRPr lang="en-US"/>
          </a:p>
          <a:p>
            <a:pPr marL="249023" indent="-249023">
              <a:buFont typeface="Arial" panose="020B0604020202020204" pitchFamily="34" charset="0"/>
              <a:buChar char="•"/>
            </a:pPr>
            <a:r>
              <a:rPr lang="en-US" b="1"/>
              <a:t>Contrast</a:t>
            </a:r>
            <a:r>
              <a:rPr lang="en-US"/>
              <a:t> - Contrast error occurs when an employee’s rating is based on how his or her performance compares to that of another employee instead of on objective performance standards (</a:t>
            </a:r>
            <a:r>
              <a:rPr lang="en-US" i="1"/>
              <a:t>Example: Instead of rating an employee against performance standards, a manager picks a fellow employee as a yardstick. If the appraiser thinks that the employee is better than his fellow employees, his rating is higher.</a:t>
            </a:r>
            <a:r>
              <a:rPr lang="en-US"/>
              <a:t>)</a:t>
            </a:r>
            <a:endParaRPr lang="en-US" i="1"/>
          </a:p>
          <a:p>
            <a:pPr marL="249023" indent="-152181"/>
            <a:endParaRPr lang="en-US" i="1"/>
          </a:p>
          <a:p>
            <a:pPr marL="484212" indent="-235189"/>
            <a:r>
              <a:rPr lang="en-US" b="1"/>
              <a:t>Questions to Ask:</a:t>
            </a:r>
          </a:p>
          <a:p>
            <a:pPr marL="484212" indent="-235189"/>
            <a:r>
              <a:rPr lang="en-US"/>
              <a:t>What bias might I tend toward? </a:t>
            </a:r>
          </a:p>
          <a:p>
            <a:pPr marL="484212" indent="-235189"/>
            <a:r>
              <a:rPr lang="en-US"/>
              <a:t>What bias have I experienced in the past? </a:t>
            </a:r>
          </a:p>
          <a:p>
            <a:endParaRPr lang="en-US"/>
          </a:p>
          <a:p>
            <a:pPr marL="0" indent="0">
              <a:buFontTx/>
              <a:buNone/>
            </a:pPr>
            <a:endParaRPr lang="en-US" baseline="0">
              <a:ea typeface="Calibri"/>
              <a:cs typeface="Calibri"/>
            </a:endParaRPr>
          </a:p>
        </p:txBody>
      </p:sp>
      <p:sp>
        <p:nvSpPr>
          <p:cNvPr id="4" name="Slide Number Placeholder 3"/>
          <p:cNvSpPr>
            <a:spLocks noGrp="1"/>
          </p:cNvSpPr>
          <p:nvPr>
            <p:ph type="sldNum" sz="quarter" idx="10"/>
          </p:nvPr>
        </p:nvSpPr>
        <p:spPr/>
        <p:txBody>
          <a:bodyPr/>
          <a:lstStyle/>
          <a:p>
            <a:fld id="{6B4728B7-B73E-4A7D-8784-647D75875EAB}" type="slidenum">
              <a:rPr lang="en-US" smtClean="0"/>
              <a:t>14</a:t>
            </a:fld>
            <a:endParaRPr lang="en-US"/>
          </a:p>
        </p:txBody>
      </p:sp>
    </p:spTree>
    <p:extLst>
      <p:ext uri="{BB962C8B-B14F-4D97-AF65-F5344CB8AC3E}">
        <p14:creationId xmlns:p14="http://schemas.microsoft.com/office/powerpoint/2010/main" val="4469572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33425" y="1173163"/>
            <a:ext cx="5635625" cy="3170237"/>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en-US" sz="1200" b="0" i="0" u="none" strike="noStrike" kern="0" cap="none" spc="0" normalizeH="0" baseline="0" noProof="0" smtClean="0">
                <a:ln>
                  <a:noFill/>
                </a:ln>
                <a:solidFill>
                  <a:srgbClr val="000000"/>
                </a:solidFill>
                <a:effectLst/>
                <a:uLnTx/>
                <a:uFillTx/>
                <a:latin typeface="Arial"/>
                <a:ea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15</a:t>
            </a:fld>
            <a:endParaRPr kumimoji="0" lang="en-US" sz="1200" b="0" i="0" u="none" strike="noStrike" kern="0" cap="none" spc="0" normalizeH="0" baseline="0" noProof="0">
              <a:ln>
                <a:noFill/>
              </a:ln>
              <a:solidFill>
                <a:srgbClr val="000000"/>
              </a:solidFill>
              <a:effectLst/>
              <a:uLnTx/>
              <a:uFillTx/>
              <a:latin typeface="Arial"/>
              <a:ea typeface="Arial"/>
              <a:cs typeface="Arial"/>
              <a:sym typeface="Arial"/>
            </a:endParaRPr>
          </a:p>
        </p:txBody>
      </p:sp>
    </p:spTree>
    <p:extLst>
      <p:ext uri="{BB962C8B-B14F-4D97-AF65-F5344CB8AC3E}">
        <p14:creationId xmlns:p14="http://schemas.microsoft.com/office/powerpoint/2010/main" val="26244504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5"/>
        <p:cNvGrpSpPr/>
        <p:nvPr/>
      </p:nvGrpSpPr>
      <p:grpSpPr>
        <a:xfrm>
          <a:off x="0" y="0"/>
          <a:ext cx="0" cy="0"/>
          <a:chOff x="0" y="0"/>
          <a:chExt cx="0" cy="0"/>
        </a:xfrm>
      </p:grpSpPr>
      <p:sp>
        <p:nvSpPr>
          <p:cNvPr id="456" name="Google Shape;456;ge6195117f4_1_0:notes"/>
          <p:cNvSpPr>
            <a:spLocks noGrp="1" noRot="1" noChangeAspect="1"/>
          </p:cNvSpPr>
          <p:nvPr>
            <p:ph type="sldImg" idx="2"/>
          </p:nvPr>
        </p:nvSpPr>
        <p:spPr>
          <a:xfrm>
            <a:off x="830263" y="1231900"/>
            <a:ext cx="5915025" cy="33274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7" name="Google Shape;457;ge6195117f4_1_0:notes"/>
          <p:cNvSpPr txBox="1">
            <a:spLocks noGrp="1"/>
          </p:cNvSpPr>
          <p:nvPr>
            <p:ph type="body" idx="1"/>
          </p:nvPr>
        </p:nvSpPr>
        <p:spPr>
          <a:xfrm>
            <a:off x="757598" y="4744114"/>
            <a:ext cx="6060779" cy="3881709"/>
          </a:xfrm>
          <a:prstGeom prst="rect">
            <a:avLst/>
          </a:prstGeom>
          <a:noFill/>
          <a:ln>
            <a:noFill/>
          </a:ln>
        </p:spPr>
        <p:txBody>
          <a:bodyPr spcFirstLastPara="1" wrap="square" lIns="99593" tIns="49783" rIns="99593" bIns="49783" anchor="t" anchorCtr="0">
            <a:noAutofit/>
          </a:bodyPr>
          <a:lstStyle/>
          <a:p>
            <a:pPr>
              <a:lnSpc>
                <a:spcPct val="80000"/>
              </a:lnSpc>
              <a:buClr>
                <a:schemeClr val="dk1"/>
              </a:buClr>
              <a:buSzPts val="1100"/>
            </a:pPr>
            <a:r>
              <a:rPr lang="en-US"/>
              <a:t>This table represents </a:t>
            </a:r>
            <a:r>
              <a:rPr lang="en-US" b="1" u="sng"/>
              <a:t>broad</a:t>
            </a:r>
            <a:r>
              <a:rPr lang="en-US" b="1"/>
              <a:t> </a:t>
            </a:r>
            <a:r>
              <a:rPr lang="en-US" b="1" u="sng"/>
              <a:t>generalizations</a:t>
            </a:r>
            <a:r>
              <a:rPr lang="en-US" b="1"/>
              <a:t> --</a:t>
            </a:r>
            <a:r>
              <a:rPr lang="en-US"/>
              <a:t> </a:t>
            </a:r>
            <a:r>
              <a:rPr lang="en-US" b="1"/>
              <a:t>external forces </a:t>
            </a:r>
            <a:r>
              <a:rPr lang="en-US"/>
              <a:t>that may influence key </a:t>
            </a:r>
            <a:r>
              <a:rPr lang="en-US" b="1"/>
              <a:t>characteristics</a:t>
            </a:r>
            <a:r>
              <a:rPr lang="en-US"/>
              <a:t> &amp; how individuals from certain generations behave</a:t>
            </a:r>
            <a:endParaRPr/>
          </a:p>
          <a:p>
            <a:pPr>
              <a:lnSpc>
                <a:spcPct val="80000"/>
              </a:lnSpc>
              <a:buClr>
                <a:schemeClr val="dk1"/>
              </a:buClr>
              <a:buSzPts val="1100"/>
            </a:pPr>
            <a:endParaRPr lang="en-US"/>
          </a:p>
          <a:p>
            <a:pPr>
              <a:lnSpc>
                <a:spcPct val="80000"/>
              </a:lnSpc>
              <a:buClr>
                <a:schemeClr val="dk1"/>
              </a:buClr>
              <a:buSzPts val="1100"/>
            </a:pPr>
            <a:r>
              <a:rPr lang="en-US"/>
              <a:t>Generational studies are intended to help you </a:t>
            </a:r>
            <a:r>
              <a:rPr lang="en-US" b="1"/>
              <a:t>notice</a:t>
            </a:r>
            <a:r>
              <a:rPr lang="en-US"/>
              <a:t> </a:t>
            </a:r>
            <a:r>
              <a:rPr lang="en-US" b="1"/>
              <a:t>traits</a:t>
            </a:r>
            <a:r>
              <a:rPr lang="en-US"/>
              <a:t>, </a:t>
            </a:r>
            <a:r>
              <a:rPr lang="en-US" b="1"/>
              <a:t>trends</a:t>
            </a:r>
            <a:r>
              <a:rPr lang="en-US"/>
              <a:t>, </a:t>
            </a:r>
            <a:r>
              <a:rPr lang="en-US" b="1"/>
              <a:t>commonalities</a:t>
            </a:r>
            <a:r>
              <a:rPr lang="en-US"/>
              <a:t>, to create a welcoming team and to better understand the individuals who make up your team</a:t>
            </a:r>
            <a:endParaRPr/>
          </a:p>
          <a:p>
            <a:pPr marL="186767" indent="-89925">
              <a:lnSpc>
                <a:spcPct val="80000"/>
              </a:lnSpc>
            </a:pPr>
            <a:endParaRPr/>
          </a:p>
          <a:p>
            <a:pPr marL="20752">
              <a:lnSpc>
                <a:spcPct val="80000"/>
              </a:lnSpc>
              <a:buSzPts val="1100"/>
            </a:pPr>
            <a:r>
              <a:rPr lang="en-US" b="1"/>
              <a:t>Key Context to keep in mind as a supervisor…..</a:t>
            </a:r>
            <a:endParaRPr lang="en-US"/>
          </a:p>
          <a:p>
            <a:pPr marL="20752">
              <a:lnSpc>
                <a:spcPct val="80000"/>
              </a:lnSpc>
              <a:buSzPts val="1100"/>
            </a:pPr>
            <a:endParaRPr lang="en-US" b="1" u="sng"/>
          </a:p>
          <a:p>
            <a:pPr marL="20752">
              <a:lnSpc>
                <a:spcPct val="80000"/>
              </a:lnSpc>
              <a:buSzPts val="1100"/>
            </a:pPr>
            <a:r>
              <a:rPr lang="en-US" b="1" u="sng"/>
              <a:t>Generations Discussion</a:t>
            </a:r>
          </a:p>
          <a:p>
            <a:pPr marL="20752">
              <a:lnSpc>
                <a:spcPct val="80000"/>
              </a:lnSpc>
              <a:buSzPts val="1100"/>
            </a:pPr>
            <a:endParaRPr lang="en-US" b="1" i="1" u="sng"/>
          </a:p>
          <a:p>
            <a:pPr marL="20752">
              <a:lnSpc>
                <a:spcPct val="80000"/>
              </a:lnSpc>
              <a:buSzPts val="1100"/>
            </a:pPr>
            <a:r>
              <a:rPr lang="en-US" b="1" i="1"/>
              <a:t>Traditionalists / The Silent Generation </a:t>
            </a:r>
            <a:r>
              <a:rPr lang="en-US" i="1"/>
              <a:t>– Economic Hardship, discipline, self-sacrifice, deferred gratification, civic duty, loyalty, ‘Pull Yourself up by your Bootstraps’</a:t>
            </a:r>
            <a:endParaRPr/>
          </a:p>
          <a:p>
            <a:pPr marL="498047" indent="-249023">
              <a:lnSpc>
                <a:spcPct val="80000"/>
              </a:lnSpc>
            </a:pPr>
            <a:r>
              <a:rPr lang="en-US" i="1"/>
              <a:t>Pop Culture:  It’s a Wonderful Life   </a:t>
            </a:r>
            <a:endParaRPr/>
          </a:p>
          <a:p>
            <a:pPr marL="498047" indent="-249023">
              <a:lnSpc>
                <a:spcPct val="80000"/>
              </a:lnSpc>
            </a:pPr>
            <a:endParaRPr/>
          </a:p>
          <a:p>
            <a:pPr>
              <a:lnSpc>
                <a:spcPct val="80000"/>
              </a:lnSpc>
              <a:buClr>
                <a:schemeClr val="dk1"/>
              </a:buClr>
              <a:buSzPts val="570"/>
            </a:pPr>
            <a:r>
              <a:rPr lang="en-US" b="1"/>
              <a:t>Boomers</a:t>
            </a:r>
            <a:r>
              <a:rPr lang="en-US"/>
              <a:t> – largest generation in modern history; ’Nuclear families’ – stay at home Moms cared for most Boomers</a:t>
            </a:r>
            <a:endParaRPr/>
          </a:p>
          <a:p>
            <a:pPr marL="186767" indent="-186767">
              <a:lnSpc>
                <a:spcPct val="80000"/>
              </a:lnSpc>
              <a:buClr>
                <a:schemeClr val="dk1"/>
              </a:buClr>
              <a:buSzPts val="1100"/>
              <a:buChar char="•"/>
            </a:pPr>
            <a:r>
              <a:rPr lang="en-US"/>
              <a:t>Grew up to be ’rebels’ – civil &amp; women’s rights, nuclear disarmament, sexual freedom, consumer advocacy, environmental awareness</a:t>
            </a:r>
            <a:endParaRPr/>
          </a:p>
          <a:p>
            <a:pPr marL="186767" indent="-186767">
              <a:lnSpc>
                <a:spcPct val="80000"/>
              </a:lnSpc>
              <a:buClr>
                <a:schemeClr val="dk1"/>
              </a:buClr>
              <a:buSzPts val="1100"/>
              <a:buChar char="•"/>
            </a:pPr>
            <a:r>
              <a:rPr lang="en-US"/>
              <a:t>See change as painful, inevitable</a:t>
            </a:r>
            <a:endParaRPr/>
          </a:p>
          <a:p>
            <a:pPr marL="186767" indent="-166015">
              <a:lnSpc>
                <a:spcPct val="80000"/>
              </a:lnSpc>
              <a:buSzPts val="1100"/>
              <a:buChar char="•"/>
            </a:pPr>
            <a:r>
              <a:rPr lang="en-US"/>
              <a:t>Entered workforce </a:t>
            </a:r>
            <a:r>
              <a:rPr lang="en-US" err="1"/>
              <a:t>en</a:t>
            </a:r>
            <a:r>
              <a:rPr lang="en-US"/>
              <a:t> masse; Career Ladder - Hard work is what it takes = long hours as ’badge of honor’</a:t>
            </a:r>
            <a:endParaRPr/>
          </a:p>
          <a:p>
            <a:pPr marL="684815" lvl="1" indent="-166015">
              <a:lnSpc>
                <a:spcPct val="80000"/>
              </a:lnSpc>
              <a:buSzPts val="1100"/>
              <a:buChar char="•"/>
            </a:pPr>
            <a:r>
              <a:rPr lang="en-US"/>
              <a:t>Also birthed team-orientation at work </a:t>
            </a:r>
            <a:endParaRPr/>
          </a:p>
          <a:p>
            <a:pPr marL="186767" indent="-166015">
              <a:lnSpc>
                <a:spcPct val="80000"/>
              </a:lnSpc>
              <a:buSzPts val="1100"/>
              <a:buChar char="•"/>
            </a:pPr>
            <a:r>
              <a:rPr lang="en-US"/>
              <a:t>Pop-Culture:  Leave it to Beaver</a:t>
            </a:r>
          </a:p>
          <a:p>
            <a:pPr marL="20752" indent="0">
              <a:lnSpc>
                <a:spcPct val="80000"/>
              </a:lnSpc>
              <a:buSzPts val="1100"/>
              <a:buNone/>
            </a:pPr>
            <a:endParaRPr lang="en-US"/>
          </a:p>
        </p:txBody>
      </p:sp>
      <p:sp>
        <p:nvSpPr>
          <p:cNvPr id="458" name="Google Shape;458;ge6195117f4_1_0:notes"/>
          <p:cNvSpPr txBox="1">
            <a:spLocks noGrp="1"/>
          </p:cNvSpPr>
          <p:nvPr>
            <p:ph type="hdr" idx="3"/>
          </p:nvPr>
        </p:nvSpPr>
        <p:spPr>
          <a:xfrm>
            <a:off x="0" y="0"/>
            <a:ext cx="3282922" cy="494512"/>
          </a:xfrm>
          <a:prstGeom prst="rect">
            <a:avLst/>
          </a:prstGeom>
          <a:noFill/>
          <a:ln>
            <a:noFill/>
          </a:ln>
        </p:spPr>
        <p:txBody>
          <a:bodyPr spcFirstLastPara="1" wrap="square" lIns="99593" tIns="49783" rIns="99593" bIns="49783" anchor="t" anchorCtr="0">
            <a:noAutofit/>
          </a:bodyPr>
          <a:lstStyle/>
          <a:p>
            <a:pPr>
              <a:buSzPts val="1400"/>
            </a:pPr>
            <a:r>
              <a:rPr lang="en-US"/>
              <a:t>CNM Supervision Essentials</a:t>
            </a:r>
            <a:endParaRPr/>
          </a:p>
        </p:txBody>
      </p:sp>
      <p:sp>
        <p:nvSpPr>
          <p:cNvPr id="459" name="Google Shape;459;ge6195117f4_1_0:notes"/>
          <p:cNvSpPr txBox="1">
            <a:spLocks noGrp="1"/>
          </p:cNvSpPr>
          <p:nvPr>
            <p:ph type="sldNum" idx="12"/>
          </p:nvPr>
        </p:nvSpPr>
        <p:spPr>
          <a:xfrm>
            <a:off x="4291298" y="9363293"/>
            <a:ext cx="3282922" cy="494512"/>
          </a:xfrm>
          <a:prstGeom prst="rect">
            <a:avLst/>
          </a:prstGeom>
          <a:noFill/>
          <a:ln>
            <a:noFill/>
          </a:ln>
        </p:spPr>
        <p:txBody>
          <a:bodyPr spcFirstLastPara="1" wrap="square" lIns="99593" tIns="49783" rIns="99593" bIns="49783" anchor="b" anchorCtr="0">
            <a:noAutofit/>
          </a:bodyPr>
          <a:lstStyle/>
          <a:p>
            <a:pPr>
              <a:buSzPts val="1400"/>
            </a:pPr>
            <a:fld id="{00000000-1234-1234-1234-123412341234}" type="slidenum">
              <a:rPr lang="en-US"/>
              <a:pPr>
                <a:buSzPts val="1400"/>
              </a:pPr>
              <a:t>16</a:t>
            </a:fld>
            <a:endParaRPr/>
          </a:p>
        </p:txBody>
      </p:sp>
      <p:sp>
        <p:nvSpPr>
          <p:cNvPr id="460" name="Google Shape;460;ge6195117f4_1_0:notes"/>
          <p:cNvSpPr txBox="1">
            <a:spLocks noGrp="1"/>
          </p:cNvSpPr>
          <p:nvPr>
            <p:ph type="ftr" idx="11"/>
          </p:nvPr>
        </p:nvSpPr>
        <p:spPr>
          <a:xfrm>
            <a:off x="0" y="9363293"/>
            <a:ext cx="3282922" cy="494512"/>
          </a:xfrm>
          <a:prstGeom prst="rect">
            <a:avLst/>
          </a:prstGeom>
          <a:noFill/>
          <a:ln>
            <a:noFill/>
          </a:ln>
        </p:spPr>
        <p:txBody>
          <a:bodyPr spcFirstLastPara="1" wrap="square" lIns="99593" tIns="49783" rIns="99593" bIns="49783" anchor="b" anchorCtr="0">
            <a:noAutofit/>
          </a:bodyPr>
          <a:lstStyle/>
          <a:p>
            <a:pPr>
              <a:buSzPts val="1400"/>
            </a:pPr>
            <a:r>
              <a:rPr lang="en-US"/>
              <a:t>RB Consulting Group LLC</a:t>
            </a:r>
            <a:endParaRPr/>
          </a:p>
        </p:txBody>
      </p:sp>
      <p:sp>
        <p:nvSpPr>
          <p:cNvPr id="461" name="Google Shape;461;ge6195117f4_1_0:notes"/>
          <p:cNvSpPr txBox="1">
            <a:spLocks noGrp="1"/>
          </p:cNvSpPr>
          <p:nvPr>
            <p:ph type="dt" idx="10"/>
          </p:nvPr>
        </p:nvSpPr>
        <p:spPr>
          <a:xfrm>
            <a:off x="4291298" y="0"/>
            <a:ext cx="3282922" cy="494512"/>
          </a:xfrm>
          <a:prstGeom prst="rect">
            <a:avLst/>
          </a:prstGeom>
          <a:noFill/>
          <a:ln>
            <a:noFill/>
          </a:ln>
        </p:spPr>
        <p:txBody>
          <a:bodyPr spcFirstLastPara="1" wrap="square" lIns="99593" tIns="49783" rIns="99593" bIns="49783" anchor="t" anchorCtr="0">
            <a:noAutofit/>
          </a:bodyPr>
          <a:lstStyle/>
          <a:p>
            <a:pPr algn="r">
              <a:buSzPts val="1400"/>
            </a:pPr>
            <a:r>
              <a:rPr lang="en-US"/>
              <a:t>January 2021</a:t>
            </a:r>
            <a:endParaRPr/>
          </a:p>
        </p:txBody>
      </p:sp>
    </p:spTree>
    <p:extLst>
      <p:ext uri="{BB962C8B-B14F-4D97-AF65-F5344CB8AC3E}">
        <p14:creationId xmlns:p14="http://schemas.microsoft.com/office/powerpoint/2010/main" val="27751368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5"/>
        <p:cNvGrpSpPr/>
        <p:nvPr/>
      </p:nvGrpSpPr>
      <p:grpSpPr>
        <a:xfrm>
          <a:off x="0" y="0"/>
          <a:ext cx="0" cy="0"/>
          <a:chOff x="0" y="0"/>
          <a:chExt cx="0" cy="0"/>
        </a:xfrm>
      </p:grpSpPr>
      <p:sp>
        <p:nvSpPr>
          <p:cNvPr id="456" name="Google Shape;456;ge6195117f4_1_0:notes"/>
          <p:cNvSpPr>
            <a:spLocks noGrp="1" noRot="1" noChangeAspect="1"/>
          </p:cNvSpPr>
          <p:nvPr>
            <p:ph type="sldImg" idx="2"/>
          </p:nvPr>
        </p:nvSpPr>
        <p:spPr>
          <a:xfrm>
            <a:off x="830263" y="1231900"/>
            <a:ext cx="5915025" cy="33274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7" name="Google Shape;457;ge6195117f4_1_0:notes"/>
          <p:cNvSpPr txBox="1">
            <a:spLocks noGrp="1"/>
          </p:cNvSpPr>
          <p:nvPr>
            <p:ph type="body" idx="1"/>
          </p:nvPr>
        </p:nvSpPr>
        <p:spPr>
          <a:xfrm>
            <a:off x="757598" y="4744114"/>
            <a:ext cx="6060779" cy="3881709"/>
          </a:xfrm>
          <a:prstGeom prst="rect">
            <a:avLst/>
          </a:prstGeom>
          <a:noFill/>
          <a:ln>
            <a:noFill/>
          </a:ln>
        </p:spPr>
        <p:txBody>
          <a:bodyPr spcFirstLastPara="1" wrap="square" lIns="99593" tIns="49783" rIns="99593" bIns="49783" anchor="t" anchorCtr="0">
            <a:noAutofit/>
          </a:bodyPr>
          <a:lstStyle/>
          <a:p>
            <a:pPr>
              <a:lnSpc>
                <a:spcPct val="80000"/>
              </a:lnSpc>
              <a:buClr>
                <a:schemeClr val="dk1"/>
              </a:buClr>
              <a:buSzPts val="570"/>
            </a:pPr>
            <a:r>
              <a:rPr lang="en-US" b="1" err="1"/>
              <a:t>GenX</a:t>
            </a:r>
            <a:r>
              <a:rPr lang="en-US"/>
              <a:t> – rise of live TV = More cautious and less optimistic about future </a:t>
            </a:r>
            <a:endParaRPr/>
          </a:p>
          <a:p>
            <a:pPr marL="186767" indent="-186767">
              <a:lnSpc>
                <a:spcPct val="80000"/>
              </a:lnSpc>
              <a:buClr>
                <a:schemeClr val="dk1"/>
              </a:buClr>
              <a:buSzPts val="1100"/>
              <a:buChar char="•"/>
            </a:pPr>
            <a:r>
              <a:rPr lang="en-US"/>
              <a:t>Came of age in dual career households, rising divorce rates, latchkey kids  = Pragmatic, self-reliant</a:t>
            </a:r>
            <a:endParaRPr/>
          </a:p>
          <a:p>
            <a:pPr marL="684815" lvl="1" indent="-223430">
              <a:lnSpc>
                <a:spcPct val="80000"/>
              </a:lnSpc>
              <a:buClr>
                <a:schemeClr val="dk1"/>
              </a:buClr>
              <a:buSzPts val="1100"/>
              <a:buChar char="•"/>
            </a:pPr>
            <a:r>
              <a:rPr lang="en-US"/>
              <a:t>Give them a goal and get out of the way</a:t>
            </a:r>
            <a:endParaRPr/>
          </a:p>
          <a:p>
            <a:pPr marL="186767" indent="-186767">
              <a:lnSpc>
                <a:spcPct val="80000"/>
              </a:lnSpc>
              <a:buClr>
                <a:schemeClr val="dk1"/>
              </a:buClr>
              <a:buSzPts val="1100"/>
              <a:buChar char="•"/>
            </a:pPr>
            <a:r>
              <a:rPr lang="en-US"/>
              <a:t>Career Lattice not Career Ladder; will forego professional growth if it comes at expense of personal development – work they value</a:t>
            </a:r>
            <a:endParaRPr/>
          </a:p>
          <a:p>
            <a:pPr marL="186767" indent="-186767">
              <a:lnSpc>
                <a:spcPct val="80000"/>
              </a:lnSpc>
              <a:buClr>
                <a:schemeClr val="dk1"/>
              </a:buClr>
              <a:buSzPts val="1100"/>
              <a:buChar char="•"/>
            </a:pPr>
            <a:r>
              <a:rPr lang="en-US"/>
              <a:t>Pop-Culture:  MTV, Goonies</a:t>
            </a:r>
          </a:p>
        </p:txBody>
      </p:sp>
      <p:sp>
        <p:nvSpPr>
          <p:cNvPr id="458" name="Google Shape;458;ge6195117f4_1_0:notes"/>
          <p:cNvSpPr txBox="1">
            <a:spLocks noGrp="1"/>
          </p:cNvSpPr>
          <p:nvPr>
            <p:ph type="hdr" idx="3"/>
          </p:nvPr>
        </p:nvSpPr>
        <p:spPr>
          <a:xfrm>
            <a:off x="0" y="0"/>
            <a:ext cx="3282922" cy="494512"/>
          </a:xfrm>
          <a:prstGeom prst="rect">
            <a:avLst/>
          </a:prstGeom>
          <a:noFill/>
          <a:ln>
            <a:noFill/>
          </a:ln>
        </p:spPr>
        <p:txBody>
          <a:bodyPr spcFirstLastPara="1" wrap="square" lIns="99593" tIns="49783" rIns="99593" bIns="49783" anchor="t" anchorCtr="0">
            <a:noAutofit/>
          </a:bodyPr>
          <a:lstStyle/>
          <a:p>
            <a:pPr>
              <a:buSzPts val="1400"/>
            </a:pPr>
            <a:r>
              <a:rPr lang="en-US"/>
              <a:t>CNM Supervision Essentials</a:t>
            </a:r>
            <a:endParaRPr/>
          </a:p>
        </p:txBody>
      </p:sp>
      <p:sp>
        <p:nvSpPr>
          <p:cNvPr id="459" name="Google Shape;459;ge6195117f4_1_0:notes"/>
          <p:cNvSpPr txBox="1">
            <a:spLocks noGrp="1"/>
          </p:cNvSpPr>
          <p:nvPr>
            <p:ph type="sldNum" idx="12"/>
          </p:nvPr>
        </p:nvSpPr>
        <p:spPr>
          <a:xfrm>
            <a:off x="4291298" y="9363293"/>
            <a:ext cx="3282922" cy="494512"/>
          </a:xfrm>
          <a:prstGeom prst="rect">
            <a:avLst/>
          </a:prstGeom>
          <a:noFill/>
          <a:ln>
            <a:noFill/>
          </a:ln>
        </p:spPr>
        <p:txBody>
          <a:bodyPr spcFirstLastPara="1" wrap="square" lIns="99593" tIns="49783" rIns="99593" bIns="49783" anchor="b" anchorCtr="0">
            <a:noAutofit/>
          </a:bodyPr>
          <a:lstStyle/>
          <a:p>
            <a:pPr>
              <a:buSzPts val="1400"/>
            </a:pPr>
            <a:fld id="{00000000-1234-1234-1234-123412341234}" type="slidenum">
              <a:rPr lang="en-US"/>
              <a:pPr>
                <a:buSzPts val="1400"/>
              </a:pPr>
              <a:t>17</a:t>
            </a:fld>
            <a:endParaRPr/>
          </a:p>
        </p:txBody>
      </p:sp>
      <p:sp>
        <p:nvSpPr>
          <p:cNvPr id="460" name="Google Shape;460;ge6195117f4_1_0:notes"/>
          <p:cNvSpPr txBox="1">
            <a:spLocks noGrp="1"/>
          </p:cNvSpPr>
          <p:nvPr>
            <p:ph type="ftr" idx="11"/>
          </p:nvPr>
        </p:nvSpPr>
        <p:spPr>
          <a:xfrm>
            <a:off x="0" y="9363293"/>
            <a:ext cx="3282922" cy="494512"/>
          </a:xfrm>
          <a:prstGeom prst="rect">
            <a:avLst/>
          </a:prstGeom>
          <a:noFill/>
          <a:ln>
            <a:noFill/>
          </a:ln>
        </p:spPr>
        <p:txBody>
          <a:bodyPr spcFirstLastPara="1" wrap="square" lIns="99593" tIns="49783" rIns="99593" bIns="49783" anchor="b" anchorCtr="0">
            <a:noAutofit/>
          </a:bodyPr>
          <a:lstStyle/>
          <a:p>
            <a:pPr>
              <a:buSzPts val="1400"/>
            </a:pPr>
            <a:r>
              <a:rPr lang="en-US"/>
              <a:t>RB Consulting Group LLC</a:t>
            </a:r>
            <a:endParaRPr/>
          </a:p>
        </p:txBody>
      </p:sp>
      <p:sp>
        <p:nvSpPr>
          <p:cNvPr id="461" name="Google Shape;461;ge6195117f4_1_0:notes"/>
          <p:cNvSpPr txBox="1">
            <a:spLocks noGrp="1"/>
          </p:cNvSpPr>
          <p:nvPr>
            <p:ph type="dt" idx="10"/>
          </p:nvPr>
        </p:nvSpPr>
        <p:spPr>
          <a:xfrm>
            <a:off x="4291298" y="0"/>
            <a:ext cx="3282922" cy="494512"/>
          </a:xfrm>
          <a:prstGeom prst="rect">
            <a:avLst/>
          </a:prstGeom>
          <a:noFill/>
          <a:ln>
            <a:noFill/>
          </a:ln>
        </p:spPr>
        <p:txBody>
          <a:bodyPr spcFirstLastPara="1" wrap="square" lIns="99593" tIns="49783" rIns="99593" bIns="49783" anchor="t" anchorCtr="0">
            <a:noAutofit/>
          </a:bodyPr>
          <a:lstStyle/>
          <a:p>
            <a:pPr algn="r">
              <a:buSzPts val="1400"/>
            </a:pPr>
            <a:r>
              <a:rPr lang="en-US"/>
              <a:t>January 2021</a:t>
            </a:r>
            <a:endParaRPr/>
          </a:p>
        </p:txBody>
      </p:sp>
    </p:spTree>
    <p:extLst>
      <p:ext uri="{BB962C8B-B14F-4D97-AF65-F5344CB8AC3E}">
        <p14:creationId xmlns:p14="http://schemas.microsoft.com/office/powerpoint/2010/main" val="21541747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5"/>
        <p:cNvGrpSpPr/>
        <p:nvPr/>
      </p:nvGrpSpPr>
      <p:grpSpPr>
        <a:xfrm>
          <a:off x="0" y="0"/>
          <a:ext cx="0" cy="0"/>
          <a:chOff x="0" y="0"/>
          <a:chExt cx="0" cy="0"/>
        </a:xfrm>
      </p:grpSpPr>
      <p:sp>
        <p:nvSpPr>
          <p:cNvPr id="456" name="Google Shape;456;ge6195117f4_1_0:notes"/>
          <p:cNvSpPr>
            <a:spLocks noGrp="1" noRot="1" noChangeAspect="1"/>
          </p:cNvSpPr>
          <p:nvPr>
            <p:ph type="sldImg" idx="2"/>
          </p:nvPr>
        </p:nvSpPr>
        <p:spPr>
          <a:xfrm>
            <a:off x="830263" y="1231900"/>
            <a:ext cx="5915025" cy="33274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7" name="Google Shape;457;ge6195117f4_1_0:notes"/>
          <p:cNvSpPr txBox="1">
            <a:spLocks noGrp="1"/>
          </p:cNvSpPr>
          <p:nvPr>
            <p:ph type="body" idx="1"/>
          </p:nvPr>
        </p:nvSpPr>
        <p:spPr>
          <a:xfrm>
            <a:off x="757598" y="4744114"/>
            <a:ext cx="6060779" cy="3881709"/>
          </a:xfrm>
          <a:prstGeom prst="rect">
            <a:avLst/>
          </a:prstGeom>
          <a:noFill/>
          <a:ln>
            <a:noFill/>
          </a:ln>
        </p:spPr>
        <p:txBody>
          <a:bodyPr spcFirstLastPara="1" wrap="square" lIns="99593" tIns="49783" rIns="99593" bIns="49783" anchor="t" anchorCtr="0">
            <a:noAutofit/>
          </a:bodyPr>
          <a:lstStyle/>
          <a:p>
            <a:pPr>
              <a:lnSpc>
                <a:spcPct val="80000"/>
              </a:lnSpc>
              <a:buClr>
                <a:schemeClr val="dk1"/>
              </a:buClr>
              <a:buSzPts val="1100"/>
            </a:pPr>
            <a:r>
              <a:rPr lang="en-US" b="1"/>
              <a:t>Millennials</a:t>
            </a:r>
            <a:r>
              <a:rPr lang="en-US"/>
              <a:t> – (aka Gen Y)</a:t>
            </a:r>
            <a:endParaRPr/>
          </a:p>
          <a:p>
            <a:pPr marL="186690" indent="-165735">
              <a:lnSpc>
                <a:spcPct val="80000"/>
              </a:lnSpc>
              <a:buSzPts val="1100"/>
              <a:buChar char="•"/>
            </a:pPr>
            <a:r>
              <a:rPr lang="en-US"/>
              <a:t>Flat Leadership (less about hierarchy, sharing responsibility), Transparency, Consensus … because:</a:t>
            </a:r>
            <a:endParaRPr>
              <a:ea typeface="Calibri" panose="020F0502020204030204"/>
              <a:cs typeface="Calibri" panose="020F0502020204030204"/>
            </a:endParaRPr>
          </a:p>
          <a:p>
            <a:pPr marL="186690" indent="-165735">
              <a:lnSpc>
                <a:spcPct val="80000"/>
              </a:lnSpc>
              <a:buSzPts val="1100"/>
              <a:buChar char="•"/>
            </a:pPr>
            <a:r>
              <a:rPr lang="en-US"/>
              <a:t>1/3 were only child – Focused attention from parents </a:t>
            </a:r>
            <a:endParaRPr>
              <a:ea typeface="Calibri" panose="020F0502020204030204"/>
              <a:cs typeface="Calibri" panose="020F0502020204030204"/>
            </a:endParaRPr>
          </a:p>
          <a:p>
            <a:pPr marL="186690" indent="-165735">
              <a:lnSpc>
                <a:spcPct val="80000"/>
              </a:lnSpc>
              <a:buSzPts val="1100"/>
              <a:buChar char="•"/>
            </a:pPr>
            <a:r>
              <a:rPr lang="en-US"/>
              <a:t>Era of the participation trophy; Earned reputation of being narcissistic; overconfident; entitled</a:t>
            </a:r>
            <a:endParaRPr>
              <a:ea typeface="Calibri" panose="020F0502020204030204"/>
              <a:cs typeface="Calibri" panose="020F0502020204030204"/>
            </a:endParaRPr>
          </a:p>
          <a:p>
            <a:pPr marL="684530" lvl="1" indent="-165735">
              <a:lnSpc>
                <a:spcPct val="80000"/>
              </a:lnSpc>
              <a:buSzPts val="1100"/>
              <a:buChar char="•"/>
            </a:pPr>
            <a:r>
              <a:rPr lang="en-US"/>
              <a:t>Latchkey kids now ‘Free range parenting’ = neglect</a:t>
            </a:r>
            <a:endParaRPr>
              <a:ea typeface="Calibri" panose="020F0502020204030204"/>
              <a:cs typeface="Calibri" panose="020F0502020204030204"/>
            </a:endParaRPr>
          </a:p>
          <a:p>
            <a:pPr marL="186690" indent="-165735">
              <a:lnSpc>
                <a:spcPct val="80000"/>
              </a:lnSpc>
              <a:buSzPts val="1100"/>
              <a:buChar char="•"/>
            </a:pPr>
            <a:r>
              <a:rPr lang="en-US"/>
              <a:t>Ever-present To Do list &amp; evolution of quantified self  (Fitbit, 23&amp;Me…) = goal-oriented &amp; efficient but often perceived to have less initiative</a:t>
            </a:r>
            <a:endParaRPr>
              <a:ea typeface="Calibri" panose="020F0502020204030204"/>
              <a:cs typeface="Calibri" panose="020F0502020204030204"/>
            </a:endParaRPr>
          </a:p>
          <a:p>
            <a:pPr marL="186690" indent="-165735">
              <a:lnSpc>
                <a:spcPct val="80000"/>
              </a:lnSpc>
              <a:buSzPts val="1100"/>
              <a:buChar char="•"/>
            </a:pPr>
            <a:r>
              <a:rPr lang="en-US"/>
              <a:t>Highest likelihood to have unmet expectations &amp; lowest satisfaction in career</a:t>
            </a:r>
            <a:endParaRPr>
              <a:ea typeface="Calibri" panose="020F0502020204030204"/>
              <a:cs typeface="Calibri" panose="020F0502020204030204"/>
            </a:endParaRPr>
          </a:p>
          <a:p>
            <a:pPr marL="186690" indent="-165735">
              <a:lnSpc>
                <a:spcPct val="80000"/>
              </a:lnSpc>
              <a:buSzPts val="1100"/>
              <a:buChar char="•"/>
            </a:pPr>
            <a:r>
              <a:rPr lang="en-US"/>
              <a:t>Pop-Culture:  Fantastical, optimistic  - Disney Channel Movies, Harry Potter</a:t>
            </a:r>
            <a:endParaRPr lang="en-US">
              <a:ea typeface="Calibri"/>
              <a:cs typeface="Calibri"/>
            </a:endParaRPr>
          </a:p>
        </p:txBody>
      </p:sp>
      <p:sp>
        <p:nvSpPr>
          <p:cNvPr id="458" name="Google Shape;458;ge6195117f4_1_0:notes"/>
          <p:cNvSpPr txBox="1">
            <a:spLocks noGrp="1"/>
          </p:cNvSpPr>
          <p:nvPr>
            <p:ph type="hdr" idx="3"/>
          </p:nvPr>
        </p:nvSpPr>
        <p:spPr>
          <a:xfrm>
            <a:off x="0" y="0"/>
            <a:ext cx="3282922" cy="494512"/>
          </a:xfrm>
          <a:prstGeom prst="rect">
            <a:avLst/>
          </a:prstGeom>
          <a:noFill/>
          <a:ln>
            <a:noFill/>
          </a:ln>
        </p:spPr>
        <p:txBody>
          <a:bodyPr spcFirstLastPara="1" wrap="square" lIns="99593" tIns="49783" rIns="99593" bIns="49783" anchor="t" anchorCtr="0">
            <a:noAutofit/>
          </a:bodyPr>
          <a:lstStyle/>
          <a:p>
            <a:pPr>
              <a:buSzPts val="1400"/>
            </a:pPr>
            <a:r>
              <a:rPr lang="en-US"/>
              <a:t>CNM Supervision Essentials</a:t>
            </a:r>
            <a:endParaRPr/>
          </a:p>
        </p:txBody>
      </p:sp>
      <p:sp>
        <p:nvSpPr>
          <p:cNvPr id="459" name="Google Shape;459;ge6195117f4_1_0:notes"/>
          <p:cNvSpPr txBox="1">
            <a:spLocks noGrp="1"/>
          </p:cNvSpPr>
          <p:nvPr>
            <p:ph type="sldNum" idx="12"/>
          </p:nvPr>
        </p:nvSpPr>
        <p:spPr>
          <a:xfrm>
            <a:off x="4291298" y="9363293"/>
            <a:ext cx="3282922" cy="494512"/>
          </a:xfrm>
          <a:prstGeom prst="rect">
            <a:avLst/>
          </a:prstGeom>
          <a:noFill/>
          <a:ln>
            <a:noFill/>
          </a:ln>
        </p:spPr>
        <p:txBody>
          <a:bodyPr spcFirstLastPara="1" wrap="square" lIns="99593" tIns="49783" rIns="99593" bIns="49783" anchor="b" anchorCtr="0">
            <a:noAutofit/>
          </a:bodyPr>
          <a:lstStyle/>
          <a:p>
            <a:pPr>
              <a:buSzPts val="1400"/>
            </a:pPr>
            <a:fld id="{00000000-1234-1234-1234-123412341234}" type="slidenum">
              <a:rPr lang="en-US"/>
              <a:pPr>
                <a:buSzPts val="1400"/>
              </a:pPr>
              <a:t>18</a:t>
            </a:fld>
            <a:endParaRPr/>
          </a:p>
        </p:txBody>
      </p:sp>
      <p:sp>
        <p:nvSpPr>
          <p:cNvPr id="460" name="Google Shape;460;ge6195117f4_1_0:notes"/>
          <p:cNvSpPr txBox="1">
            <a:spLocks noGrp="1"/>
          </p:cNvSpPr>
          <p:nvPr>
            <p:ph type="ftr" idx="11"/>
          </p:nvPr>
        </p:nvSpPr>
        <p:spPr>
          <a:xfrm>
            <a:off x="0" y="9363293"/>
            <a:ext cx="3282922" cy="494512"/>
          </a:xfrm>
          <a:prstGeom prst="rect">
            <a:avLst/>
          </a:prstGeom>
          <a:noFill/>
          <a:ln>
            <a:noFill/>
          </a:ln>
        </p:spPr>
        <p:txBody>
          <a:bodyPr spcFirstLastPara="1" wrap="square" lIns="99593" tIns="49783" rIns="99593" bIns="49783" anchor="b" anchorCtr="0">
            <a:noAutofit/>
          </a:bodyPr>
          <a:lstStyle/>
          <a:p>
            <a:pPr>
              <a:buSzPts val="1400"/>
            </a:pPr>
            <a:r>
              <a:rPr lang="en-US"/>
              <a:t>RB Consulting Group LLC</a:t>
            </a:r>
            <a:endParaRPr/>
          </a:p>
        </p:txBody>
      </p:sp>
      <p:sp>
        <p:nvSpPr>
          <p:cNvPr id="461" name="Google Shape;461;ge6195117f4_1_0:notes"/>
          <p:cNvSpPr txBox="1">
            <a:spLocks noGrp="1"/>
          </p:cNvSpPr>
          <p:nvPr>
            <p:ph type="dt" idx="10"/>
          </p:nvPr>
        </p:nvSpPr>
        <p:spPr>
          <a:xfrm>
            <a:off x="4291298" y="0"/>
            <a:ext cx="3282922" cy="494512"/>
          </a:xfrm>
          <a:prstGeom prst="rect">
            <a:avLst/>
          </a:prstGeom>
          <a:noFill/>
          <a:ln>
            <a:noFill/>
          </a:ln>
        </p:spPr>
        <p:txBody>
          <a:bodyPr spcFirstLastPara="1" wrap="square" lIns="99593" tIns="49783" rIns="99593" bIns="49783" anchor="t" anchorCtr="0">
            <a:noAutofit/>
          </a:bodyPr>
          <a:lstStyle/>
          <a:p>
            <a:pPr algn="r">
              <a:buSzPts val="1400"/>
            </a:pPr>
            <a:r>
              <a:rPr lang="en-US"/>
              <a:t>January 2021</a:t>
            </a:r>
            <a:endParaRPr/>
          </a:p>
        </p:txBody>
      </p:sp>
    </p:spTree>
    <p:extLst>
      <p:ext uri="{BB962C8B-B14F-4D97-AF65-F5344CB8AC3E}">
        <p14:creationId xmlns:p14="http://schemas.microsoft.com/office/powerpoint/2010/main" val="3873559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5"/>
        <p:cNvGrpSpPr/>
        <p:nvPr/>
      </p:nvGrpSpPr>
      <p:grpSpPr>
        <a:xfrm>
          <a:off x="0" y="0"/>
          <a:ext cx="0" cy="0"/>
          <a:chOff x="0" y="0"/>
          <a:chExt cx="0" cy="0"/>
        </a:xfrm>
      </p:grpSpPr>
      <p:sp>
        <p:nvSpPr>
          <p:cNvPr id="456" name="Google Shape;456;ge6195117f4_1_0:notes"/>
          <p:cNvSpPr>
            <a:spLocks noGrp="1" noRot="1" noChangeAspect="1"/>
          </p:cNvSpPr>
          <p:nvPr>
            <p:ph type="sldImg" idx="2"/>
          </p:nvPr>
        </p:nvSpPr>
        <p:spPr>
          <a:xfrm>
            <a:off x="830263" y="1231900"/>
            <a:ext cx="5915025" cy="33274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7" name="Google Shape;457;ge6195117f4_1_0:notes"/>
          <p:cNvSpPr txBox="1">
            <a:spLocks noGrp="1"/>
          </p:cNvSpPr>
          <p:nvPr>
            <p:ph type="body" idx="1"/>
          </p:nvPr>
        </p:nvSpPr>
        <p:spPr>
          <a:xfrm>
            <a:off x="757598" y="4744114"/>
            <a:ext cx="6060779" cy="3881709"/>
          </a:xfrm>
          <a:prstGeom prst="rect">
            <a:avLst/>
          </a:prstGeom>
          <a:noFill/>
          <a:ln>
            <a:noFill/>
          </a:ln>
        </p:spPr>
        <p:txBody>
          <a:bodyPr spcFirstLastPara="1" wrap="square" lIns="99593" tIns="49783" rIns="99593" bIns="49783" anchor="t" anchorCtr="0">
            <a:noAutofit/>
          </a:bodyPr>
          <a:lstStyle/>
          <a:p>
            <a:pPr marL="20752">
              <a:lnSpc>
                <a:spcPct val="80000"/>
              </a:lnSpc>
              <a:buSzPts val="1100"/>
            </a:pPr>
            <a:r>
              <a:rPr lang="en-US" b="1"/>
              <a:t>Gen Z  aka Gen2020 (&gt;1996)</a:t>
            </a:r>
            <a:endParaRPr/>
          </a:p>
          <a:p>
            <a:pPr marL="186767" indent="-166015">
              <a:lnSpc>
                <a:spcPct val="80000"/>
              </a:lnSpc>
              <a:buSzPts val="1100"/>
              <a:buChar char="•"/>
            </a:pPr>
            <a:r>
              <a:rPr lang="en-US"/>
              <a:t>Children of older parents, small, dual income families</a:t>
            </a:r>
            <a:endParaRPr/>
          </a:p>
          <a:p>
            <a:pPr marL="186767" indent="-166015">
              <a:lnSpc>
                <a:spcPct val="80000"/>
              </a:lnSpc>
              <a:buSzPts val="1100"/>
              <a:buChar char="•"/>
            </a:pPr>
            <a:r>
              <a:rPr lang="en-US"/>
              <a:t>Most technologically advanced generation yet – born into a fully digital world</a:t>
            </a:r>
            <a:endParaRPr/>
          </a:p>
          <a:p>
            <a:pPr marL="186767" indent="-166015">
              <a:lnSpc>
                <a:spcPct val="80000"/>
              </a:lnSpc>
              <a:buSzPts val="1100"/>
              <a:buChar char="•"/>
            </a:pPr>
            <a:r>
              <a:rPr lang="en-US"/>
              <a:t>Prefer to text than talk</a:t>
            </a:r>
            <a:endParaRPr/>
          </a:p>
          <a:p>
            <a:pPr marL="186767" indent="-166015">
              <a:lnSpc>
                <a:spcPct val="80000"/>
              </a:lnSpc>
              <a:buSzPts val="1100"/>
              <a:buChar char="•"/>
            </a:pPr>
            <a:r>
              <a:rPr lang="en-US"/>
              <a:t>Want/need to gather and share information on-demand</a:t>
            </a:r>
            <a:endParaRPr/>
          </a:p>
          <a:p>
            <a:pPr marL="186767" indent="-166015">
              <a:lnSpc>
                <a:spcPct val="80000"/>
              </a:lnSpc>
              <a:buSzPts val="1100"/>
              <a:buChar char="•"/>
            </a:pPr>
            <a:r>
              <a:rPr lang="en-US"/>
              <a:t>Expect collaboration from leaders and to be viewed as equal partners </a:t>
            </a:r>
            <a:endParaRPr/>
          </a:p>
          <a:p>
            <a:pPr marL="186767" indent="-166015">
              <a:lnSpc>
                <a:spcPct val="80000"/>
              </a:lnSpc>
              <a:buSzPts val="1100"/>
              <a:buChar char="•"/>
            </a:pPr>
            <a:r>
              <a:rPr lang="en-US"/>
              <a:t>Children during the 2007-09 recession; witnessed their families losing their jobs, houses, livelihoods</a:t>
            </a:r>
            <a:endParaRPr/>
          </a:p>
          <a:p>
            <a:pPr marL="186767" indent="-166015">
              <a:lnSpc>
                <a:spcPct val="80000"/>
              </a:lnSpc>
              <a:buSzPts val="1100"/>
              <a:buChar char="•"/>
            </a:pPr>
            <a:r>
              <a:rPr lang="en-US"/>
              <a:t>Shift toward Non-binary culture:  2000 Census = first time you could select more than one race – previously you would be </a:t>
            </a:r>
            <a:r>
              <a:rPr lang="en-US" err="1"/>
              <a:t>recategorized</a:t>
            </a:r>
            <a:r>
              <a:rPr lang="en-US"/>
              <a:t> if you picked &gt;1</a:t>
            </a:r>
            <a:endParaRPr/>
          </a:p>
          <a:p>
            <a:pPr marL="186767" indent="-186767">
              <a:lnSpc>
                <a:spcPct val="80000"/>
              </a:lnSpc>
              <a:buClr>
                <a:schemeClr val="dk1"/>
              </a:buClr>
              <a:buSzPts val="1100"/>
              <a:buChar char="•"/>
            </a:pPr>
            <a:r>
              <a:rPr lang="en-US"/>
              <a:t>Pop Culture: Pessimistic; dystopian, rather than fantastical, world – Hunger Games, Divergent</a:t>
            </a:r>
            <a:endParaRPr/>
          </a:p>
          <a:p>
            <a:pPr marL="498047" indent="-249023">
              <a:lnSpc>
                <a:spcPct val="80000"/>
              </a:lnSpc>
            </a:pPr>
            <a:endParaRPr/>
          </a:p>
          <a:p>
            <a:pPr marL="498047" indent="-249023">
              <a:lnSpc>
                <a:spcPct val="80000"/>
              </a:lnSpc>
            </a:pPr>
            <a:r>
              <a:rPr lang="en-US" b="1"/>
              <a:t>LEVERAGE IT ALL : </a:t>
            </a:r>
            <a:endParaRPr/>
          </a:p>
          <a:p>
            <a:pPr marL="498047" indent="-228271">
              <a:lnSpc>
                <a:spcPct val="80000"/>
              </a:lnSpc>
              <a:buSzPts val="1100"/>
              <a:buChar char="•"/>
            </a:pPr>
            <a:r>
              <a:rPr lang="en-US"/>
              <a:t>Address &amp; take advantage of the differences in values &amp; expectations of each generation</a:t>
            </a:r>
            <a:endParaRPr/>
          </a:p>
          <a:p>
            <a:pPr marL="498047" indent="-228271">
              <a:lnSpc>
                <a:spcPct val="80000"/>
              </a:lnSpc>
              <a:buSzPts val="1100"/>
              <a:buChar char="•"/>
            </a:pPr>
            <a:r>
              <a:rPr lang="en-US"/>
              <a:t>Boomers want to share their talents, Gen X will tell you what won’t work, millennials want to learn what to do, Gen Z wants to make it more efficient – take advantage of these diverse skillsets and attitudes</a:t>
            </a:r>
            <a:endParaRPr/>
          </a:p>
          <a:p>
            <a:pPr marL="498047" indent="-249023">
              <a:lnSpc>
                <a:spcPct val="80000"/>
              </a:lnSpc>
            </a:pPr>
            <a:endParaRPr sz="1000"/>
          </a:p>
          <a:p>
            <a:pPr marL="498047" indent="-249023">
              <a:lnSpc>
                <a:spcPct val="80000"/>
              </a:lnSpc>
            </a:pPr>
            <a:endParaRPr sz="600"/>
          </a:p>
          <a:p>
            <a:pPr marL="498047" indent="-249023">
              <a:lnSpc>
                <a:spcPct val="80000"/>
              </a:lnSpc>
            </a:pPr>
            <a:endParaRPr sz="600"/>
          </a:p>
        </p:txBody>
      </p:sp>
      <p:sp>
        <p:nvSpPr>
          <p:cNvPr id="458" name="Google Shape;458;ge6195117f4_1_0:notes"/>
          <p:cNvSpPr txBox="1">
            <a:spLocks noGrp="1"/>
          </p:cNvSpPr>
          <p:nvPr>
            <p:ph type="hdr" idx="3"/>
          </p:nvPr>
        </p:nvSpPr>
        <p:spPr>
          <a:xfrm>
            <a:off x="0" y="0"/>
            <a:ext cx="3282922" cy="494512"/>
          </a:xfrm>
          <a:prstGeom prst="rect">
            <a:avLst/>
          </a:prstGeom>
          <a:noFill/>
          <a:ln>
            <a:noFill/>
          </a:ln>
        </p:spPr>
        <p:txBody>
          <a:bodyPr spcFirstLastPara="1" wrap="square" lIns="99593" tIns="49783" rIns="99593" bIns="49783" anchor="t" anchorCtr="0">
            <a:noAutofit/>
          </a:bodyPr>
          <a:lstStyle/>
          <a:p>
            <a:pPr>
              <a:buSzPts val="1400"/>
            </a:pPr>
            <a:r>
              <a:rPr lang="en-US"/>
              <a:t>CNM Supervision Essentials</a:t>
            </a:r>
            <a:endParaRPr/>
          </a:p>
        </p:txBody>
      </p:sp>
      <p:sp>
        <p:nvSpPr>
          <p:cNvPr id="459" name="Google Shape;459;ge6195117f4_1_0:notes"/>
          <p:cNvSpPr txBox="1">
            <a:spLocks noGrp="1"/>
          </p:cNvSpPr>
          <p:nvPr>
            <p:ph type="sldNum" idx="12"/>
          </p:nvPr>
        </p:nvSpPr>
        <p:spPr>
          <a:xfrm>
            <a:off x="4291298" y="9363293"/>
            <a:ext cx="3282922" cy="494512"/>
          </a:xfrm>
          <a:prstGeom prst="rect">
            <a:avLst/>
          </a:prstGeom>
          <a:noFill/>
          <a:ln>
            <a:noFill/>
          </a:ln>
        </p:spPr>
        <p:txBody>
          <a:bodyPr spcFirstLastPara="1" wrap="square" lIns="99593" tIns="49783" rIns="99593" bIns="49783" anchor="b" anchorCtr="0">
            <a:noAutofit/>
          </a:bodyPr>
          <a:lstStyle/>
          <a:p>
            <a:pPr>
              <a:buSzPts val="1400"/>
            </a:pPr>
            <a:fld id="{00000000-1234-1234-1234-123412341234}" type="slidenum">
              <a:rPr lang="en-US"/>
              <a:pPr>
                <a:buSzPts val="1400"/>
              </a:pPr>
              <a:t>19</a:t>
            </a:fld>
            <a:endParaRPr/>
          </a:p>
        </p:txBody>
      </p:sp>
      <p:sp>
        <p:nvSpPr>
          <p:cNvPr id="460" name="Google Shape;460;ge6195117f4_1_0:notes"/>
          <p:cNvSpPr txBox="1">
            <a:spLocks noGrp="1"/>
          </p:cNvSpPr>
          <p:nvPr>
            <p:ph type="ftr" idx="11"/>
          </p:nvPr>
        </p:nvSpPr>
        <p:spPr>
          <a:xfrm>
            <a:off x="0" y="9363293"/>
            <a:ext cx="3282922" cy="494512"/>
          </a:xfrm>
          <a:prstGeom prst="rect">
            <a:avLst/>
          </a:prstGeom>
          <a:noFill/>
          <a:ln>
            <a:noFill/>
          </a:ln>
        </p:spPr>
        <p:txBody>
          <a:bodyPr spcFirstLastPara="1" wrap="square" lIns="99593" tIns="49783" rIns="99593" bIns="49783" anchor="b" anchorCtr="0">
            <a:noAutofit/>
          </a:bodyPr>
          <a:lstStyle/>
          <a:p>
            <a:pPr>
              <a:buSzPts val="1400"/>
            </a:pPr>
            <a:r>
              <a:rPr lang="en-US"/>
              <a:t>RB Consulting Group LLC</a:t>
            </a:r>
            <a:endParaRPr/>
          </a:p>
        </p:txBody>
      </p:sp>
      <p:sp>
        <p:nvSpPr>
          <p:cNvPr id="461" name="Google Shape;461;ge6195117f4_1_0:notes"/>
          <p:cNvSpPr txBox="1">
            <a:spLocks noGrp="1"/>
          </p:cNvSpPr>
          <p:nvPr>
            <p:ph type="dt" idx="10"/>
          </p:nvPr>
        </p:nvSpPr>
        <p:spPr>
          <a:xfrm>
            <a:off x="4291298" y="0"/>
            <a:ext cx="3282922" cy="494512"/>
          </a:xfrm>
          <a:prstGeom prst="rect">
            <a:avLst/>
          </a:prstGeom>
          <a:noFill/>
          <a:ln>
            <a:noFill/>
          </a:ln>
        </p:spPr>
        <p:txBody>
          <a:bodyPr spcFirstLastPara="1" wrap="square" lIns="99593" tIns="49783" rIns="99593" bIns="49783" anchor="t" anchorCtr="0">
            <a:noAutofit/>
          </a:bodyPr>
          <a:lstStyle/>
          <a:p>
            <a:pPr algn="r">
              <a:buSzPts val="1400"/>
            </a:pPr>
            <a:r>
              <a:rPr lang="en-US"/>
              <a:t>January 2021</a:t>
            </a:r>
            <a:endParaRPr/>
          </a:p>
        </p:txBody>
      </p:sp>
    </p:spTree>
    <p:extLst>
      <p:ext uri="{BB962C8B-B14F-4D97-AF65-F5344CB8AC3E}">
        <p14:creationId xmlns:p14="http://schemas.microsoft.com/office/powerpoint/2010/main" val="31277226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Move to groups </a:t>
            </a:r>
          </a:p>
          <a:p>
            <a:endParaRPr lang="en-US">
              <a:ea typeface="Calibri"/>
              <a:cs typeface="Calibri"/>
            </a:endParaRPr>
          </a:p>
          <a:p>
            <a:endParaRPr lang="en-US">
              <a:ea typeface="Calibri"/>
              <a:cs typeface="Calibri"/>
            </a:endParaRPr>
          </a:p>
          <a:p>
            <a:endParaRPr lang="en-US">
              <a:ea typeface="Calibri"/>
              <a:cs typeface="Calibri"/>
            </a:endParaRPr>
          </a:p>
        </p:txBody>
      </p:sp>
      <p:sp>
        <p:nvSpPr>
          <p:cNvPr id="4" name="Slide Number Placeholder 3"/>
          <p:cNvSpPr>
            <a:spLocks noGrp="1"/>
          </p:cNvSpPr>
          <p:nvPr>
            <p:ph type="sldNum" sz="quarter" idx="5"/>
          </p:nvPr>
        </p:nvSpPr>
        <p:spPr/>
        <p:txBody>
          <a:bodyPr/>
          <a:lstStyle/>
          <a:p>
            <a:fld id="{E4A27B29-E868-4978-8306-77E89F84B4B9}" type="slidenum">
              <a:rPr lang="en-US" smtClean="0"/>
              <a:t>20</a:t>
            </a:fld>
            <a:endParaRPr lang="en-US"/>
          </a:p>
        </p:txBody>
      </p:sp>
    </p:spTree>
    <p:extLst>
      <p:ext uri="{BB962C8B-B14F-4D97-AF65-F5344CB8AC3E}">
        <p14:creationId xmlns:p14="http://schemas.microsoft.com/office/powerpoint/2010/main" val="13335470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Share in chat or unmute and share </a:t>
            </a:r>
          </a:p>
          <a:p>
            <a:pPr marL="171450" indent="-171450">
              <a:buFont typeface="Arial"/>
              <a:buChar char="•"/>
            </a:pPr>
            <a:r>
              <a:rPr lang="en-US">
                <a:ea typeface="Calibri"/>
                <a:cs typeface="Calibri"/>
              </a:rPr>
              <a:t>Nonprofit Landscape (IE: by revenue by sector, challenges facing np orgs, revenue by region)</a:t>
            </a:r>
          </a:p>
          <a:p>
            <a:pPr marL="171450" indent="-171450">
              <a:buFont typeface="Arial"/>
              <a:buChar char="•"/>
            </a:pPr>
            <a:r>
              <a:rPr lang="en-US">
                <a:ea typeface="Calibri"/>
                <a:cs typeface="Calibri"/>
              </a:rPr>
              <a:t>Core pillars of NPs: Strategic Vision &amp; Planning / Resource Management &amp; Sustainability / Mission-Driven Leadership &amp; Culture / Stakeholder Engagement &amp; Advocacy)</a:t>
            </a:r>
          </a:p>
          <a:p>
            <a:pPr marL="171450" indent="-171450">
              <a:buFont typeface="Arial"/>
              <a:buChar char="•"/>
            </a:pPr>
            <a:r>
              <a:rPr lang="en-US">
                <a:ea typeface="Calibri"/>
                <a:cs typeface="Calibri"/>
              </a:rPr>
              <a:t>Leadership vs Management / Changing paradigms of leadership</a:t>
            </a:r>
          </a:p>
          <a:p>
            <a:pPr marL="628650" lvl="1" indent="-171450">
              <a:buFont typeface="Courier New"/>
              <a:buChar char="o"/>
            </a:pPr>
            <a:r>
              <a:rPr lang="en-US">
                <a:ea typeface="Calibri"/>
                <a:cs typeface="Calibri"/>
              </a:rPr>
              <a:t>Delegating, Supporting, Coaching, Directing</a:t>
            </a:r>
          </a:p>
          <a:p>
            <a:pPr marL="171450" indent="-171450">
              <a:buFont typeface="Arial"/>
              <a:buChar char="•"/>
            </a:pPr>
            <a:r>
              <a:rPr lang="en-US">
                <a:ea typeface="Calibri"/>
                <a:cs typeface="Calibri"/>
              </a:rPr>
              <a:t>Grounded leader: Six Disciplines – Physical, Emotional, Intellectual, Social, Vocational, Spiritual</a:t>
            </a:r>
          </a:p>
          <a:p>
            <a:pPr marL="171450" indent="-171450">
              <a:buFont typeface="Arial"/>
              <a:buChar char="•"/>
            </a:pPr>
            <a:r>
              <a:rPr lang="en-US">
                <a:ea typeface="Calibri"/>
                <a:cs typeface="Calibri"/>
              </a:rPr>
              <a:t>Leadership Manifesto handout</a:t>
            </a:r>
          </a:p>
          <a:p>
            <a:pPr marL="171450" indent="-171450">
              <a:buFont typeface="Arial"/>
              <a:buChar char="•"/>
            </a:pPr>
            <a:endParaRPr lang="en-US">
              <a:ea typeface="Calibri"/>
              <a:cs typeface="Calibri"/>
            </a:endParaRPr>
          </a:p>
        </p:txBody>
      </p:sp>
      <p:sp>
        <p:nvSpPr>
          <p:cNvPr id="4" name="Slide Number Placeholder 3"/>
          <p:cNvSpPr>
            <a:spLocks noGrp="1"/>
          </p:cNvSpPr>
          <p:nvPr>
            <p:ph type="sldNum" sz="quarter" idx="10"/>
          </p:nvPr>
        </p:nvSpPr>
        <p:spPr/>
        <p:txBody>
          <a:bodyPr/>
          <a:lstStyle/>
          <a:p>
            <a:fld id="{E4A27B29-E868-4978-8306-77E89F84B4B9}" type="slidenum">
              <a:rPr lang="en-US" smtClean="0"/>
              <a:t>2</a:t>
            </a:fld>
            <a:endParaRPr lang="en-US"/>
          </a:p>
        </p:txBody>
      </p:sp>
    </p:spTree>
    <p:extLst>
      <p:ext uri="{BB962C8B-B14F-4D97-AF65-F5344CB8AC3E}">
        <p14:creationId xmlns:p14="http://schemas.microsoft.com/office/powerpoint/2010/main" val="130257121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33425" y="1173163"/>
            <a:ext cx="5635625" cy="3170237"/>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en-US" sz="1200" b="0" i="0" u="none" strike="noStrike" kern="0" cap="none" spc="0" normalizeH="0" baseline="0" noProof="0" smtClean="0">
                <a:ln>
                  <a:noFill/>
                </a:ln>
                <a:solidFill>
                  <a:srgbClr val="000000"/>
                </a:solidFill>
                <a:effectLst/>
                <a:uLnTx/>
                <a:uFillTx/>
                <a:latin typeface="Arial"/>
                <a:ea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21</a:t>
            </a:fld>
            <a:endParaRPr kumimoji="0" lang="en-US" sz="1200" b="0" i="0" u="none" strike="noStrike" kern="0" cap="none" spc="0" normalizeH="0" baseline="0" noProof="0">
              <a:ln>
                <a:noFill/>
              </a:ln>
              <a:solidFill>
                <a:srgbClr val="000000"/>
              </a:solidFill>
              <a:effectLst/>
              <a:uLnTx/>
              <a:uFillTx/>
              <a:latin typeface="Arial"/>
              <a:ea typeface="Arial"/>
              <a:cs typeface="Arial"/>
              <a:sym typeface="Arial"/>
            </a:endParaRPr>
          </a:p>
        </p:txBody>
      </p:sp>
    </p:spTree>
    <p:extLst>
      <p:ext uri="{BB962C8B-B14F-4D97-AF65-F5344CB8AC3E}">
        <p14:creationId xmlns:p14="http://schemas.microsoft.com/office/powerpoint/2010/main" val="10117560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33425" y="1173163"/>
            <a:ext cx="5635625" cy="3170237"/>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en-US" sz="1200" b="0" i="0" u="none" strike="noStrike" kern="0" cap="none" spc="0" normalizeH="0" baseline="0" noProof="0" smtClean="0">
                <a:ln>
                  <a:noFill/>
                </a:ln>
                <a:solidFill>
                  <a:srgbClr val="000000"/>
                </a:solidFill>
                <a:effectLst/>
                <a:uLnTx/>
                <a:uFillTx/>
                <a:latin typeface="Arial"/>
                <a:ea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22</a:t>
            </a:fld>
            <a:endParaRPr kumimoji="0" lang="en-US" sz="1200" b="0" i="0" u="none" strike="noStrike" kern="0" cap="none" spc="0" normalizeH="0" baseline="0" noProof="0">
              <a:ln>
                <a:noFill/>
              </a:ln>
              <a:solidFill>
                <a:srgbClr val="000000"/>
              </a:solidFill>
              <a:effectLst/>
              <a:uLnTx/>
              <a:uFillTx/>
              <a:latin typeface="Arial"/>
              <a:ea typeface="Arial"/>
              <a:cs typeface="Arial"/>
              <a:sym typeface="Arial"/>
            </a:endParaRPr>
          </a:p>
        </p:txBody>
      </p:sp>
    </p:spTree>
    <p:extLst>
      <p:ext uri="{BB962C8B-B14F-4D97-AF65-F5344CB8AC3E}">
        <p14:creationId xmlns:p14="http://schemas.microsoft.com/office/powerpoint/2010/main" val="417820487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SzPts val="1400"/>
            </a:pPr>
            <a:endParaRPr lang="en-US">
              <a:cs typeface="Calibri"/>
            </a:endParaRPr>
          </a:p>
          <a:p>
            <a:endParaRPr lang="en-US"/>
          </a:p>
        </p:txBody>
      </p:sp>
      <p:sp>
        <p:nvSpPr>
          <p:cNvPr id="4" name="Slide Number Placeholder 3"/>
          <p:cNvSpPr>
            <a:spLocks noGrp="1"/>
          </p:cNvSpPr>
          <p:nvPr>
            <p:ph type="sldNum" sz="quarter" idx="10"/>
          </p:nvPr>
        </p:nvSpPr>
        <p:spPr/>
        <p:txBody>
          <a:bodyPr/>
          <a:lstStyle/>
          <a:p>
            <a:fld id="{E4A27B29-E868-4978-8306-77E89F84B4B9}" type="slidenum">
              <a:rPr lang="en-US" smtClean="0"/>
              <a:t>23</a:t>
            </a:fld>
            <a:endParaRPr lang="en-US"/>
          </a:p>
        </p:txBody>
      </p:sp>
    </p:spTree>
    <p:extLst>
      <p:ext uri="{BB962C8B-B14F-4D97-AF65-F5344CB8AC3E}">
        <p14:creationId xmlns:p14="http://schemas.microsoft.com/office/powerpoint/2010/main" val="428036935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https://www.youtube.com/watch?v=qpnNsSyDw-g</a:t>
            </a:r>
          </a:p>
        </p:txBody>
      </p:sp>
      <p:sp>
        <p:nvSpPr>
          <p:cNvPr id="4" name="Slide Number Placeholder 3"/>
          <p:cNvSpPr>
            <a:spLocks noGrp="1"/>
          </p:cNvSpPr>
          <p:nvPr>
            <p:ph type="sldNum" sz="quarter" idx="5"/>
          </p:nvPr>
        </p:nvSpPr>
        <p:spPr/>
        <p:txBody>
          <a:bodyPr/>
          <a:lstStyle/>
          <a:p>
            <a:fld id="{6B4728B7-B73E-4A7D-8784-647D75875EAB}" type="slidenum">
              <a:rPr lang="en-US" smtClean="0"/>
              <a:t>24</a:t>
            </a:fld>
            <a:endParaRPr lang="en-US"/>
          </a:p>
        </p:txBody>
      </p:sp>
    </p:spTree>
    <p:extLst>
      <p:ext uri="{BB962C8B-B14F-4D97-AF65-F5344CB8AC3E}">
        <p14:creationId xmlns:p14="http://schemas.microsoft.com/office/powerpoint/2010/main" val="388208885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33425" y="1173163"/>
            <a:ext cx="5635625" cy="3170237"/>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en-US" sz="1200" b="0" i="0" u="none" strike="noStrike" kern="0" cap="none" spc="0" normalizeH="0" baseline="0" noProof="0" smtClean="0">
                <a:ln>
                  <a:noFill/>
                </a:ln>
                <a:solidFill>
                  <a:srgbClr val="000000"/>
                </a:solidFill>
                <a:effectLst/>
                <a:uLnTx/>
                <a:uFillTx/>
                <a:latin typeface="Arial"/>
                <a:ea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26</a:t>
            </a:fld>
            <a:endParaRPr kumimoji="0" lang="en-US" sz="1200" b="0" i="0" u="none" strike="noStrike" kern="0" cap="none" spc="0" normalizeH="0" baseline="0" noProof="0">
              <a:ln>
                <a:noFill/>
              </a:ln>
              <a:solidFill>
                <a:srgbClr val="000000"/>
              </a:solidFill>
              <a:effectLst/>
              <a:uLnTx/>
              <a:uFillTx/>
              <a:latin typeface="Arial"/>
              <a:ea typeface="Arial"/>
              <a:cs typeface="Arial"/>
              <a:sym typeface="Arial"/>
            </a:endParaRPr>
          </a:p>
        </p:txBody>
      </p:sp>
    </p:spTree>
    <p:extLst>
      <p:ext uri="{BB962C8B-B14F-4D97-AF65-F5344CB8AC3E}">
        <p14:creationId xmlns:p14="http://schemas.microsoft.com/office/powerpoint/2010/main" val="355152110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Move to groups </a:t>
            </a:r>
          </a:p>
          <a:p>
            <a:endParaRPr lang="en-US">
              <a:ea typeface="Calibri"/>
              <a:cs typeface="Calibri"/>
            </a:endParaRPr>
          </a:p>
          <a:p>
            <a:endParaRPr lang="en-US">
              <a:ea typeface="Calibri"/>
              <a:cs typeface="Calibri"/>
            </a:endParaRPr>
          </a:p>
          <a:p>
            <a:pPr marL="127000">
              <a:spcAft>
                <a:spcPts val="1800"/>
              </a:spcAft>
            </a:pPr>
            <a:r>
              <a:rPr lang="en-US"/>
              <a:t>Thorn &amp; Rose: What stands out from the mentioned strategies? Are there any pain points/challenges to these strategies? </a:t>
            </a:r>
            <a:endParaRPr lang="en-US">
              <a:ea typeface="Calibri" panose="020F0502020204030204"/>
              <a:cs typeface="Calibri" panose="020F0502020204030204"/>
            </a:endParaRPr>
          </a:p>
          <a:p>
            <a:pPr marL="127000">
              <a:spcAft>
                <a:spcPts val="1800"/>
              </a:spcAft>
            </a:pPr>
            <a:endParaRPr lang="en-US"/>
          </a:p>
          <a:p>
            <a:pPr marL="127000">
              <a:spcAft>
                <a:spcPts val="1800"/>
              </a:spcAft>
            </a:pPr>
            <a:r>
              <a:rPr lang="en-US"/>
              <a:t>Q: What strategies have you found work/do not work to foster inclusive leadership?</a:t>
            </a:r>
            <a:endParaRPr lang="en-US">
              <a:ea typeface="Calibri" panose="020F0502020204030204"/>
              <a:cs typeface="Calibri" panose="020F0502020204030204"/>
            </a:endParaRPr>
          </a:p>
          <a:p>
            <a:pPr marL="127000">
              <a:spcAft>
                <a:spcPts val="1800"/>
              </a:spcAft>
            </a:pPr>
            <a:endParaRPr lang="en-US"/>
          </a:p>
          <a:p>
            <a:pPr marL="127000">
              <a:spcAft>
                <a:spcPts val="1800"/>
              </a:spcAft>
            </a:pPr>
            <a:r>
              <a:rPr lang="en-US"/>
              <a:t>Q: Discoveries, questions, curiosities?</a:t>
            </a:r>
            <a:endParaRPr lang="en-US">
              <a:ea typeface="Calibri" panose="020F0502020204030204"/>
              <a:cs typeface="Calibri" panose="020F0502020204030204"/>
            </a:endParaRPr>
          </a:p>
          <a:p>
            <a:endParaRPr lang="en-US">
              <a:ea typeface="Calibri" panose="020F0502020204030204"/>
              <a:cs typeface="Calibri" panose="020F0502020204030204"/>
            </a:endParaRPr>
          </a:p>
        </p:txBody>
      </p:sp>
      <p:sp>
        <p:nvSpPr>
          <p:cNvPr id="4" name="Slide Number Placeholder 3"/>
          <p:cNvSpPr>
            <a:spLocks noGrp="1"/>
          </p:cNvSpPr>
          <p:nvPr>
            <p:ph type="sldNum" sz="quarter" idx="5"/>
          </p:nvPr>
        </p:nvSpPr>
        <p:spPr/>
        <p:txBody>
          <a:bodyPr/>
          <a:lstStyle/>
          <a:p>
            <a:fld id="{E4A27B29-E868-4978-8306-77E89F84B4B9}" type="slidenum">
              <a:rPr lang="en-US" smtClean="0"/>
              <a:t>27</a:t>
            </a:fld>
            <a:endParaRPr lang="en-US"/>
          </a:p>
        </p:txBody>
      </p:sp>
    </p:spTree>
    <p:extLst>
      <p:ext uri="{BB962C8B-B14F-4D97-AF65-F5344CB8AC3E}">
        <p14:creationId xmlns:p14="http://schemas.microsoft.com/office/powerpoint/2010/main" val="89137749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Cultivating</a:t>
            </a:r>
            <a:r>
              <a:rPr lang="en-US" sz="1200" b="0" i="0" kern="1200">
                <a:solidFill>
                  <a:schemeClr val="tx1"/>
                </a:solidFill>
                <a:effectLst/>
                <a:latin typeface="+mn-lt"/>
                <a:ea typeface="+mn-ea"/>
                <a:cs typeface="+mn-cs"/>
              </a:rPr>
              <a:t> a workplace where diverse perspectives are not just present but actively encouraged, it is essential to create </a:t>
            </a:r>
            <a:r>
              <a:rPr lang="en-US"/>
              <a:t>spaces </a:t>
            </a:r>
            <a:r>
              <a:rPr lang="en-US" sz="1200" b="0" i="0" kern="1200">
                <a:solidFill>
                  <a:schemeClr val="tx1"/>
                </a:solidFill>
                <a:effectLst/>
                <a:latin typeface="+mn-lt"/>
                <a:ea typeface="+mn-ea"/>
                <a:cs typeface="+mn-cs"/>
              </a:rPr>
              <a:t>for open dialogue. </a:t>
            </a:r>
          </a:p>
          <a:p>
            <a:pPr marL="0" indent="0">
              <a:buFont typeface="+mj-lt"/>
              <a:buNone/>
            </a:pPr>
            <a:r>
              <a:rPr lang="en-US" sz="1200" b="0" i="0" kern="1200">
                <a:solidFill>
                  <a:schemeClr val="tx1"/>
                </a:solidFill>
                <a:effectLst/>
                <a:latin typeface="+mn-lt"/>
                <a:ea typeface="+mn-ea"/>
                <a:cs typeface="+mn-cs"/>
              </a:rPr>
              <a:t>Promoting open discussions about diversity and inclusion allows employees to share their experiences and insights, fostering a culture of trust and mutual respect.</a:t>
            </a:r>
            <a:endParaRPr lang="en-US">
              <a:ea typeface="Calibri"/>
              <a:cs typeface="Calibri"/>
            </a:endParaRPr>
          </a:p>
        </p:txBody>
      </p:sp>
      <p:sp>
        <p:nvSpPr>
          <p:cNvPr id="4" name="Slide Number Placeholder 3"/>
          <p:cNvSpPr>
            <a:spLocks noGrp="1"/>
          </p:cNvSpPr>
          <p:nvPr>
            <p:ph type="sldNum" sz="quarter" idx="10"/>
          </p:nvPr>
        </p:nvSpPr>
        <p:spPr/>
        <p:txBody>
          <a:bodyPr/>
          <a:lstStyle/>
          <a:p>
            <a:fld id="{1BD3E9BE-5DEE-42AC-AF14-9BC743C183C7}" type="slidenum">
              <a:rPr lang="en-US" smtClean="0"/>
              <a:t>28</a:t>
            </a:fld>
            <a:endParaRPr lang="en-US"/>
          </a:p>
        </p:txBody>
      </p:sp>
    </p:spTree>
    <p:extLst>
      <p:ext uri="{BB962C8B-B14F-4D97-AF65-F5344CB8AC3E}">
        <p14:creationId xmlns:p14="http://schemas.microsoft.com/office/powerpoint/2010/main" val="310817657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33425" y="1173163"/>
            <a:ext cx="5635625" cy="3170237"/>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en-US" sz="1200" b="0" i="0" u="none" strike="noStrike" kern="0" cap="none" spc="0" normalizeH="0" baseline="0" noProof="0" smtClean="0">
                <a:ln>
                  <a:noFill/>
                </a:ln>
                <a:solidFill>
                  <a:srgbClr val="000000"/>
                </a:solidFill>
                <a:effectLst/>
                <a:uLnTx/>
                <a:uFillTx/>
                <a:latin typeface="Arial"/>
                <a:ea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29</a:t>
            </a:fld>
            <a:endParaRPr kumimoji="0" lang="en-US" sz="1200" b="0" i="0" u="none" strike="noStrike" kern="0" cap="none" spc="0" normalizeH="0" baseline="0" noProof="0">
              <a:ln>
                <a:noFill/>
              </a:ln>
              <a:solidFill>
                <a:srgbClr val="000000"/>
              </a:solidFill>
              <a:effectLst/>
              <a:uLnTx/>
              <a:uFillTx/>
              <a:latin typeface="Arial"/>
              <a:ea typeface="Arial"/>
              <a:cs typeface="Arial"/>
              <a:sym typeface="Arial"/>
            </a:endParaRPr>
          </a:p>
        </p:txBody>
      </p:sp>
    </p:spTree>
    <p:extLst>
      <p:ext uri="{BB962C8B-B14F-4D97-AF65-F5344CB8AC3E}">
        <p14:creationId xmlns:p14="http://schemas.microsoft.com/office/powerpoint/2010/main" val="4589232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B4728B7-B73E-4A7D-8784-647D75875EAB}" type="slidenum">
              <a:rPr lang="en-US" smtClean="0"/>
              <a:t>30</a:t>
            </a:fld>
            <a:endParaRPr lang="en-US"/>
          </a:p>
        </p:txBody>
      </p:sp>
    </p:spTree>
    <p:extLst>
      <p:ext uri="{BB962C8B-B14F-4D97-AF65-F5344CB8AC3E}">
        <p14:creationId xmlns:p14="http://schemas.microsoft.com/office/powerpoint/2010/main" val="239481584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33425" y="1173163"/>
            <a:ext cx="5635625" cy="3170237"/>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en-US" sz="1200" b="0" i="0" u="none" strike="noStrike" kern="0" cap="none" spc="0" normalizeH="0" baseline="0" noProof="0" smtClean="0">
                <a:ln>
                  <a:noFill/>
                </a:ln>
                <a:solidFill>
                  <a:srgbClr val="000000"/>
                </a:solidFill>
                <a:effectLst/>
                <a:uLnTx/>
                <a:uFillTx/>
                <a:latin typeface="Arial"/>
                <a:ea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31</a:t>
            </a:fld>
            <a:endParaRPr kumimoji="0" lang="en-US" sz="1200" b="0" i="0" u="none" strike="noStrike" kern="0" cap="none" spc="0" normalizeH="0" baseline="0" noProof="0">
              <a:ln>
                <a:noFill/>
              </a:ln>
              <a:solidFill>
                <a:srgbClr val="000000"/>
              </a:solidFill>
              <a:effectLst/>
              <a:uLnTx/>
              <a:uFillTx/>
              <a:latin typeface="Arial"/>
              <a:ea typeface="Arial"/>
              <a:cs typeface="Arial"/>
              <a:sym typeface="Arial"/>
            </a:endParaRPr>
          </a:p>
        </p:txBody>
      </p:sp>
    </p:spTree>
    <p:extLst>
      <p:ext uri="{BB962C8B-B14F-4D97-AF65-F5344CB8AC3E}">
        <p14:creationId xmlns:p14="http://schemas.microsoft.com/office/powerpoint/2010/main" val="1073584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54B3010-FEFF-B949-9902-4B5B4684CEBC}" type="slidenum">
              <a:rPr lang="en-US" smtClean="0"/>
              <a:t>3</a:t>
            </a:fld>
            <a:endParaRPr lang="en-US"/>
          </a:p>
        </p:txBody>
      </p:sp>
    </p:spTree>
    <p:extLst>
      <p:ext uri="{BB962C8B-B14F-4D97-AF65-F5344CB8AC3E}">
        <p14:creationId xmlns:p14="http://schemas.microsoft.com/office/powerpoint/2010/main" val="296475589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p79:notes"/>
          <p:cNvSpPr txBox="1">
            <a:spLocks noGrp="1"/>
          </p:cNvSpPr>
          <p:nvPr>
            <p:ph type="body" idx="1"/>
          </p:nvPr>
        </p:nvSpPr>
        <p:spPr>
          <a:xfrm>
            <a:off x="697334" y="4392419"/>
            <a:ext cx="5578671" cy="4161239"/>
          </a:xfrm>
          <a:prstGeom prst="rect">
            <a:avLst/>
          </a:prstGeom>
          <a:noFill/>
          <a:ln>
            <a:noFill/>
          </a:ln>
        </p:spPr>
        <p:txBody>
          <a:bodyPr spcFirstLastPara="1" wrap="square" lIns="92650" tIns="92650" rIns="92650" bIns="92650" anchor="t" anchorCtr="0">
            <a:noAutofit/>
          </a:bodyPr>
          <a:lstStyle/>
          <a:p>
            <a:pPr marL="0" lvl="0" indent="0" algn="l" rtl="0">
              <a:lnSpc>
                <a:spcPct val="100000"/>
              </a:lnSpc>
              <a:spcBef>
                <a:spcPts val="0"/>
              </a:spcBef>
              <a:spcAft>
                <a:spcPts val="0"/>
              </a:spcAft>
              <a:buSzPts val="1100"/>
              <a:buNone/>
            </a:pPr>
            <a:endParaRPr/>
          </a:p>
        </p:txBody>
      </p:sp>
      <p:sp>
        <p:nvSpPr>
          <p:cNvPr id="253" name="Google Shape;253;p79:notes"/>
          <p:cNvSpPr>
            <a:spLocks noGrp="1" noRot="1" noChangeAspect="1"/>
          </p:cNvSpPr>
          <p:nvPr>
            <p:ph type="sldImg" idx="2"/>
          </p:nvPr>
        </p:nvSpPr>
        <p:spPr>
          <a:xfrm>
            <a:off x="406400" y="693738"/>
            <a:ext cx="6161088" cy="3467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75208072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p79:notes"/>
          <p:cNvSpPr txBox="1">
            <a:spLocks noGrp="1"/>
          </p:cNvSpPr>
          <p:nvPr>
            <p:ph type="body" idx="1"/>
          </p:nvPr>
        </p:nvSpPr>
        <p:spPr>
          <a:xfrm>
            <a:off x="697334" y="4392419"/>
            <a:ext cx="5578671" cy="4161239"/>
          </a:xfrm>
          <a:prstGeom prst="rect">
            <a:avLst/>
          </a:prstGeom>
          <a:noFill/>
          <a:ln>
            <a:noFill/>
          </a:ln>
        </p:spPr>
        <p:txBody>
          <a:bodyPr spcFirstLastPara="1" wrap="square" lIns="92650" tIns="92650" rIns="92650" bIns="92650" anchor="t" anchorCtr="0">
            <a:noAutofit/>
          </a:bodyPr>
          <a:lstStyle/>
          <a:p>
            <a:pPr marL="0" lvl="0" indent="0" algn="l" rtl="0">
              <a:lnSpc>
                <a:spcPct val="100000"/>
              </a:lnSpc>
              <a:spcBef>
                <a:spcPts val="0"/>
              </a:spcBef>
              <a:spcAft>
                <a:spcPts val="0"/>
              </a:spcAft>
              <a:buSzPts val="1100"/>
              <a:buNone/>
            </a:pPr>
            <a:endParaRPr/>
          </a:p>
        </p:txBody>
      </p:sp>
      <p:sp>
        <p:nvSpPr>
          <p:cNvPr id="253" name="Google Shape;253;p79:notes"/>
          <p:cNvSpPr>
            <a:spLocks noGrp="1" noRot="1" noChangeAspect="1"/>
          </p:cNvSpPr>
          <p:nvPr>
            <p:ph type="sldImg" idx="2"/>
          </p:nvPr>
        </p:nvSpPr>
        <p:spPr>
          <a:xfrm>
            <a:off x="406400" y="693738"/>
            <a:ext cx="6161088" cy="3467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p3:notes"/>
          <p:cNvSpPr>
            <a:spLocks noGrp="1" noRot="1" noChangeAspect="1"/>
          </p:cNvSpPr>
          <p:nvPr>
            <p:ph type="sldImg" idx="2"/>
          </p:nvPr>
        </p:nvSpPr>
        <p:spPr>
          <a:xfrm>
            <a:off x="733425" y="1173163"/>
            <a:ext cx="5635625" cy="317023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3" name="Google Shape;133;p3:notes"/>
          <p:cNvSpPr txBox="1">
            <a:spLocks noGrp="1"/>
          </p:cNvSpPr>
          <p:nvPr>
            <p:ph type="body" idx="1"/>
          </p:nvPr>
        </p:nvSpPr>
        <p:spPr>
          <a:xfrm>
            <a:off x="710248" y="4518205"/>
            <a:ext cx="5681980" cy="3696712"/>
          </a:xfrm>
          <a:prstGeom prst="rect">
            <a:avLst/>
          </a:prstGeom>
          <a:noFill/>
          <a:ln>
            <a:noFill/>
          </a:ln>
        </p:spPr>
        <p:txBody>
          <a:bodyPr spcFirstLastPara="1" wrap="square" lIns="94200" tIns="47100" rIns="94200" bIns="4710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endParaRPr/>
          </a:p>
        </p:txBody>
      </p:sp>
      <p:sp>
        <p:nvSpPr>
          <p:cNvPr id="134" name="Google Shape;134;p3:notes"/>
          <p:cNvSpPr txBox="1">
            <a:spLocks noGrp="1"/>
          </p:cNvSpPr>
          <p:nvPr>
            <p:ph type="sldNum" idx="12"/>
          </p:nvPr>
        </p:nvSpPr>
        <p:spPr>
          <a:xfrm>
            <a:off x="4023092" y="8917422"/>
            <a:ext cx="3077739" cy="471053"/>
          </a:xfrm>
          <a:prstGeom prst="rect">
            <a:avLst/>
          </a:prstGeom>
          <a:noFill/>
          <a:ln>
            <a:noFill/>
          </a:ln>
        </p:spPr>
        <p:txBody>
          <a:bodyPr spcFirstLastPara="1" wrap="square" lIns="94200" tIns="47100" rIns="94200" bIns="47100" anchor="b"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t>4</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33425" y="1173163"/>
            <a:ext cx="5635625" cy="3170237"/>
          </a:xfrm>
        </p:spPr>
      </p:sp>
      <p:sp>
        <p:nvSpPr>
          <p:cNvPr id="3" name="Notes Placeholder 2"/>
          <p:cNvSpPr>
            <a:spLocks noGrp="1"/>
          </p:cNvSpPr>
          <p:nvPr>
            <p:ph type="body" idx="1"/>
          </p:nvPr>
        </p:nvSpPr>
        <p:spPr/>
        <p:txBody>
          <a:bodyPr/>
          <a:lstStyle/>
          <a:p>
            <a:r>
              <a:rPr lang="en-US">
                <a:ea typeface="Calibri"/>
                <a:cs typeface="Calibri"/>
              </a:rPr>
              <a:t>Part 1</a:t>
            </a:r>
            <a:endParaRPr lang="en-US"/>
          </a:p>
        </p:txBody>
      </p:sp>
      <p:sp>
        <p:nvSpPr>
          <p:cNvPr id="4" name="Slide Number Placeholder 3"/>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en-US" sz="1200" b="0" i="0" u="none" strike="noStrike" kern="0" cap="none" spc="0" normalizeH="0" baseline="0" noProof="0" smtClean="0">
                <a:ln>
                  <a:noFill/>
                </a:ln>
                <a:solidFill>
                  <a:srgbClr val="000000"/>
                </a:solidFill>
                <a:effectLst/>
                <a:uLnTx/>
                <a:uFillTx/>
                <a:latin typeface="Arial"/>
                <a:ea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5</a:t>
            </a:fld>
            <a:endParaRPr kumimoji="0" lang="en-US" sz="1200" b="0" i="0" u="none" strike="noStrike" kern="0" cap="none" spc="0" normalizeH="0" baseline="0" noProof="0">
              <a:ln>
                <a:noFill/>
              </a:ln>
              <a:solidFill>
                <a:srgbClr val="000000"/>
              </a:solidFill>
              <a:effectLst/>
              <a:uLnTx/>
              <a:uFillTx/>
              <a:latin typeface="Arial"/>
              <a:ea typeface="Arial"/>
              <a:cs typeface="Arial"/>
              <a:sym typeface="Arial"/>
            </a:endParaRPr>
          </a:p>
        </p:txBody>
      </p:sp>
    </p:spTree>
    <p:extLst>
      <p:ext uri="{BB962C8B-B14F-4D97-AF65-F5344CB8AC3E}">
        <p14:creationId xmlns:p14="http://schemas.microsoft.com/office/powerpoint/2010/main" val="10392136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Questions:</a:t>
            </a:r>
          </a:p>
          <a:p>
            <a:pPr marL="171450" indent="-171450">
              <a:buFont typeface="Arial"/>
              <a:buChar char="•"/>
            </a:pPr>
            <a:r>
              <a:rPr lang="en-US"/>
              <a:t>Tell us about yourself and your professional journey.</a:t>
            </a:r>
            <a:endParaRPr lang="en-US">
              <a:cs typeface="Calibri"/>
            </a:endParaRPr>
          </a:p>
          <a:p>
            <a:pPr marL="171450" indent="-171450">
              <a:buFont typeface="Arial"/>
              <a:buChar char="•"/>
            </a:pPr>
            <a:r>
              <a:rPr lang="en-US"/>
              <a:t>How have your diverse identities and cultural background influenced your leadership?</a:t>
            </a:r>
            <a:endParaRPr lang="en-US">
              <a:cs typeface="Calibri"/>
            </a:endParaRPr>
          </a:p>
          <a:p>
            <a:pPr marL="171450" indent="-171450">
              <a:buFont typeface="Arial"/>
              <a:buChar char="•"/>
            </a:pPr>
            <a:r>
              <a:rPr lang="en-US"/>
              <a:t>How have your experiences (whether successes or adversity) shaped your approach to leadership/growth/even mentorship? </a:t>
            </a:r>
            <a:endParaRPr lang="en-US">
              <a:cs typeface="Calibri"/>
            </a:endParaRPr>
          </a:p>
          <a:p>
            <a:pPr marL="171450" indent="-171450">
              <a:buFont typeface="Arial"/>
              <a:buChar char="•"/>
            </a:pPr>
            <a:r>
              <a:rPr lang="en-US"/>
              <a:t>As a leader, how have you navigated the responsibility or expectation to represent your entire identity group?</a:t>
            </a:r>
            <a:endParaRPr lang="en-US">
              <a:cs typeface="Calibri"/>
            </a:endParaRPr>
          </a:p>
          <a:p>
            <a:pPr marL="171450" indent="-171450">
              <a:buFont typeface="Arial"/>
              <a:buChar char="•"/>
            </a:pPr>
            <a:r>
              <a:rPr lang="en-US"/>
              <a:t>How do you stay resilient and motivated when encountering systemic barriers or discrimination in the work field?</a:t>
            </a:r>
            <a:endParaRPr lang="en-US">
              <a:cs typeface="Calibri"/>
            </a:endParaRPr>
          </a:p>
          <a:p>
            <a:pPr marL="171450" indent="-171450">
              <a:buFont typeface="Arial"/>
              <a:buChar char="•"/>
            </a:pPr>
            <a:r>
              <a:rPr lang="en-US"/>
              <a:t>Anything else you would like to share with our participants today?</a:t>
            </a:r>
            <a:endParaRPr lang="en-US">
              <a:cs typeface="Calibri"/>
            </a:endParaRPr>
          </a:p>
          <a:p>
            <a:endParaRPr lang="en-US">
              <a:ea typeface="Calibri"/>
              <a:cs typeface="Calibri"/>
            </a:endParaRPr>
          </a:p>
        </p:txBody>
      </p:sp>
      <p:sp>
        <p:nvSpPr>
          <p:cNvPr id="4" name="Slide Number Placeholder 3"/>
          <p:cNvSpPr>
            <a:spLocks noGrp="1"/>
          </p:cNvSpPr>
          <p:nvPr>
            <p:ph type="sldNum" sz="quarter" idx="5"/>
          </p:nvPr>
        </p:nvSpPr>
        <p:spPr/>
        <p:txBody>
          <a:bodyPr/>
          <a:lstStyle/>
          <a:p>
            <a:fld id="{6B4728B7-B73E-4A7D-8784-647D75875EAB}" type="slidenum">
              <a:rPr lang="en-US" smtClean="0"/>
              <a:t>6</a:t>
            </a:fld>
            <a:endParaRPr lang="en-US"/>
          </a:p>
        </p:txBody>
      </p:sp>
    </p:spTree>
    <p:extLst>
      <p:ext uri="{BB962C8B-B14F-4D97-AF65-F5344CB8AC3E}">
        <p14:creationId xmlns:p14="http://schemas.microsoft.com/office/powerpoint/2010/main" val="14935202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33425" y="1173163"/>
            <a:ext cx="5635625" cy="3170237"/>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en-US" sz="1200" b="0" i="0" u="none" strike="noStrike" kern="0" cap="none" spc="0" normalizeH="0" baseline="0" noProof="0" smtClean="0">
                <a:ln>
                  <a:noFill/>
                </a:ln>
                <a:solidFill>
                  <a:srgbClr val="000000"/>
                </a:solidFill>
                <a:effectLst/>
                <a:uLnTx/>
                <a:uFillTx/>
                <a:latin typeface="Arial"/>
                <a:ea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8</a:t>
            </a:fld>
            <a:endParaRPr kumimoji="0" lang="en-US" sz="1200" b="0" i="0" u="none" strike="noStrike" kern="0" cap="none" spc="0" normalizeH="0" baseline="0" noProof="0">
              <a:ln>
                <a:noFill/>
              </a:ln>
              <a:solidFill>
                <a:srgbClr val="000000"/>
              </a:solidFill>
              <a:effectLst/>
              <a:uLnTx/>
              <a:uFillTx/>
              <a:latin typeface="Arial"/>
              <a:ea typeface="Arial"/>
              <a:cs typeface="Arial"/>
              <a:sym typeface="Arial"/>
            </a:endParaRPr>
          </a:p>
        </p:txBody>
      </p:sp>
    </p:spTree>
    <p:extLst>
      <p:ext uri="{BB962C8B-B14F-4D97-AF65-F5344CB8AC3E}">
        <p14:creationId xmlns:p14="http://schemas.microsoft.com/office/powerpoint/2010/main" val="38091914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a:ea typeface="Calibri"/>
                <a:cs typeface="Calibri"/>
              </a:rPr>
              <a:t>Race</a:t>
            </a:r>
          </a:p>
          <a:p>
            <a:pPr marL="171450" indent="-171450">
              <a:buFontTx/>
              <a:buChar char="-"/>
            </a:pPr>
            <a:r>
              <a:rPr lang="en-US">
                <a:ea typeface="Calibri"/>
                <a:cs typeface="Calibri"/>
              </a:rPr>
              <a:t>Ethnicity</a:t>
            </a:r>
          </a:p>
          <a:p>
            <a:pPr marL="171450" indent="-171450">
              <a:buFontTx/>
              <a:buChar char="-"/>
            </a:pPr>
            <a:r>
              <a:rPr lang="en-US">
                <a:ea typeface="Calibri"/>
                <a:cs typeface="Calibri"/>
              </a:rPr>
              <a:t>Gender identity</a:t>
            </a:r>
          </a:p>
          <a:p>
            <a:pPr marL="171450" indent="-171450">
              <a:buFontTx/>
              <a:buChar char="-"/>
            </a:pPr>
            <a:r>
              <a:rPr lang="en-US">
                <a:ea typeface="Calibri"/>
                <a:cs typeface="Calibri"/>
              </a:rPr>
              <a:t>Age</a:t>
            </a:r>
          </a:p>
          <a:p>
            <a:pPr marL="171450" indent="-171450">
              <a:buFontTx/>
              <a:buChar char="-"/>
            </a:pPr>
            <a:r>
              <a:rPr lang="en-US">
                <a:ea typeface="Calibri"/>
                <a:cs typeface="Calibri"/>
              </a:rPr>
              <a:t>Religion / Beliefs</a:t>
            </a:r>
          </a:p>
          <a:p>
            <a:pPr marL="171450" indent="-171450">
              <a:buFontTx/>
              <a:buChar char="-"/>
            </a:pPr>
            <a:r>
              <a:rPr lang="en-US">
                <a:ea typeface="Calibri"/>
                <a:cs typeface="Calibri"/>
              </a:rPr>
              <a:t>#</a:t>
            </a:r>
            <a:r>
              <a:rPr lang="en-US" baseline="0">
                <a:ea typeface="Calibri"/>
                <a:cs typeface="Calibri"/>
              </a:rPr>
              <a:t> of years at organization</a:t>
            </a:r>
          </a:p>
          <a:p>
            <a:pPr marL="171450" indent="-171450">
              <a:buFontTx/>
              <a:buChar char="-"/>
            </a:pPr>
            <a:r>
              <a:rPr lang="en-US" baseline="0">
                <a:ea typeface="Calibri"/>
                <a:cs typeface="Calibri"/>
              </a:rPr>
              <a:t>Work experience</a:t>
            </a:r>
          </a:p>
          <a:p>
            <a:pPr marL="171450" indent="-171450">
              <a:buFontTx/>
              <a:buChar char="-"/>
            </a:pPr>
            <a:r>
              <a:rPr lang="en-US" baseline="0">
                <a:ea typeface="Calibri"/>
                <a:cs typeface="Calibri"/>
              </a:rPr>
              <a:t>Education</a:t>
            </a:r>
          </a:p>
          <a:p>
            <a:pPr marL="171450" indent="-171450">
              <a:buFontTx/>
              <a:buChar char="-"/>
            </a:pPr>
            <a:r>
              <a:rPr lang="en-US" baseline="0">
                <a:ea typeface="Calibri"/>
                <a:cs typeface="Calibri"/>
              </a:rPr>
              <a:t>Languages</a:t>
            </a:r>
          </a:p>
          <a:p>
            <a:pPr marL="171450" indent="-171450">
              <a:buFontTx/>
              <a:buChar char="-"/>
            </a:pPr>
            <a:r>
              <a:rPr lang="en-US" baseline="0">
                <a:ea typeface="Calibri"/>
                <a:cs typeface="Calibri"/>
              </a:rPr>
              <a:t>Cultural backgrounds</a:t>
            </a:r>
          </a:p>
          <a:p>
            <a:pPr marL="171450" indent="-171450">
              <a:buFontTx/>
              <a:buChar char="-"/>
            </a:pPr>
            <a:r>
              <a:rPr lang="en-US" baseline="0">
                <a:ea typeface="Calibri"/>
                <a:cs typeface="Calibri"/>
              </a:rPr>
              <a:t>Disability</a:t>
            </a:r>
          </a:p>
          <a:p>
            <a:pPr marL="171450" indent="-171450">
              <a:buFontTx/>
              <a:buChar char="-"/>
            </a:pPr>
            <a:r>
              <a:rPr lang="en-US" baseline="0">
                <a:ea typeface="Calibri"/>
                <a:cs typeface="Calibri"/>
              </a:rPr>
              <a:t>Socioeconomic status</a:t>
            </a:r>
          </a:p>
          <a:p>
            <a:pPr marL="171450" indent="-171450">
              <a:buFontTx/>
              <a:buChar char="-"/>
            </a:pPr>
            <a:r>
              <a:rPr lang="en-US" baseline="0">
                <a:ea typeface="Calibri"/>
                <a:cs typeface="Calibri"/>
              </a:rPr>
              <a:t>Nationalities</a:t>
            </a:r>
          </a:p>
          <a:p>
            <a:pPr marL="171450" indent="-171450">
              <a:buFontTx/>
              <a:buChar char="-"/>
            </a:pPr>
            <a:r>
              <a:rPr lang="en-US" baseline="0">
                <a:ea typeface="Calibri"/>
                <a:cs typeface="Calibri"/>
              </a:rPr>
              <a:t>Personal values</a:t>
            </a:r>
          </a:p>
          <a:p>
            <a:pPr marL="171450" indent="-171450">
              <a:buFontTx/>
              <a:buChar char="-"/>
            </a:pPr>
            <a:r>
              <a:rPr lang="en-US" baseline="0">
                <a:ea typeface="Calibri"/>
                <a:cs typeface="Calibri"/>
              </a:rPr>
              <a:t>…</a:t>
            </a:r>
          </a:p>
        </p:txBody>
      </p:sp>
      <p:sp>
        <p:nvSpPr>
          <p:cNvPr id="4" name="Slide Number Placeholder 3"/>
          <p:cNvSpPr>
            <a:spLocks noGrp="1"/>
          </p:cNvSpPr>
          <p:nvPr>
            <p:ph type="sldNum" sz="quarter" idx="10"/>
          </p:nvPr>
        </p:nvSpPr>
        <p:spPr/>
        <p:txBody>
          <a:bodyPr/>
          <a:lstStyle/>
          <a:p>
            <a:fld id="{6B4728B7-B73E-4A7D-8784-647D75875EAB}" type="slidenum">
              <a:rPr lang="en-US" smtClean="0"/>
              <a:t>9</a:t>
            </a:fld>
            <a:endParaRPr lang="en-US"/>
          </a:p>
        </p:txBody>
      </p:sp>
    </p:spTree>
    <p:extLst>
      <p:ext uri="{BB962C8B-B14F-4D97-AF65-F5344CB8AC3E}">
        <p14:creationId xmlns:p14="http://schemas.microsoft.com/office/powerpoint/2010/main" val="10046353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baseline="0">
              <a:ea typeface="Calibri"/>
              <a:cs typeface="Calibri"/>
            </a:endParaRPr>
          </a:p>
        </p:txBody>
      </p:sp>
      <p:sp>
        <p:nvSpPr>
          <p:cNvPr id="4" name="Slide Number Placeholder 3"/>
          <p:cNvSpPr>
            <a:spLocks noGrp="1"/>
          </p:cNvSpPr>
          <p:nvPr>
            <p:ph type="sldNum" sz="quarter" idx="10"/>
          </p:nvPr>
        </p:nvSpPr>
        <p:spPr/>
        <p:txBody>
          <a:bodyPr/>
          <a:lstStyle/>
          <a:p>
            <a:fld id="{6B4728B7-B73E-4A7D-8784-647D75875EAB}" type="slidenum">
              <a:rPr lang="en-US" smtClean="0"/>
              <a:t>10</a:t>
            </a:fld>
            <a:endParaRPr lang="en-US"/>
          </a:p>
        </p:txBody>
      </p:sp>
    </p:spTree>
    <p:extLst>
      <p:ext uri="{BB962C8B-B14F-4D97-AF65-F5344CB8AC3E}">
        <p14:creationId xmlns:p14="http://schemas.microsoft.com/office/powerpoint/2010/main" val="206279044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4.0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ormAutofit/>
          </a:bodyPr>
          <a:lstStyle>
            <a:lvl1pPr>
              <a:defRPr sz="3600" b="1" i="0">
                <a:latin typeface="Arial" panose="020B0604020202020204" pitchFamily="34" charset="0"/>
                <a:cs typeface="Arial" panose="020B0604020202020204" pitchFamily="34" charset="0"/>
              </a:defRPr>
            </a:lvl1pPr>
          </a:lstStyle>
          <a:p>
            <a:r>
              <a:rPr lang="en-US"/>
              <a:t>CLICK TO EDIT MASTER TITLE STYLE</a:t>
            </a:r>
          </a:p>
        </p:txBody>
      </p:sp>
      <p:sp>
        <p:nvSpPr>
          <p:cNvPr id="3" name="Content Placeholder 2"/>
          <p:cNvSpPr>
            <a:spLocks noGrp="1"/>
          </p:cNvSpPr>
          <p:nvPr>
            <p:ph sz="half" idx="1"/>
          </p:nvPr>
        </p:nvSpPr>
        <p:spPr>
          <a:xfrm>
            <a:off x="838199" y="1825625"/>
            <a:ext cx="10515599" cy="4351338"/>
          </a:xfrm>
        </p:spPr>
        <p:txBody>
          <a:bodyPr>
            <a:normAutofit/>
          </a:bodyPr>
          <a:lstStyle>
            <a:lvl1pPr>
              <a:defRPr sz="2400"/>
            </a:lvl1pPr>
            <a:lvl2pPr>
              <a:defRPr sz="2400"/>
            </a:lvl2pPr>
            <a:lvl3pPr>
              <a:defRPr sz="2400"/>
            </a:lvl3pPr>
            <a:lvl4pPr>
              <a:defRPr sz="2400"/>
            </a:lvl4pPr>
            <a:lvl5pPr>
              <a:defRPr sz="2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 name="Picture 3" descr="A close-up of logos&#10;&#10;Description automatically generated">
            <a:extLst>
              <a:ext uri="{FF2B5EF4-FFF2-40B4-BE49-F238E27FC236}">
                <a16:creationId xmlns:a16="http://schemas.microsoft.com/office/drawing/2014/main" id="{7857606B-36DC-7D59-5210-8C3D04CBB868}"/>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26406" b="30051"/>
          <a:stretch/>
        </p:blipFill>
        <p:spPr>
          <a:xfrm>
            <a:off x="577960" y="6246838"/>
            <a:ext cx="2260186" cy="492070"/>
          </a:xfrm>
          <a:prstGeom prst="rect">
            <a:avLst/>
          </a:prstGeom>
        </p:spPr>
      </p:pic>
    </p:spTree>
    <p:extLst>
      <p:ext uri="{BB962C8B-B14F-4D97-AF65-F5344CB8AC3E}">
        <p14:creationId xmlns:p14="http://schemas.microsoft.com/office/powerpoint/2010/main" val="1636213109"/>
      </p:ext>
    </p:extLst>
  </p:cSld>
  <p:clrMapOvr>
    <a:masterClrMapping/>
  </p:clrMapOvr>
  <p:transition spd="slow">
    <p:wip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4.0 Content">
  <p:cSld name="4.0 Content">
    <p:spTree>
      <p:nvGrpSpPr>
        <p:cNvPr id="1" name="Shape 29"/>
        <p:cNvGrpSpPr/>
        <p:nvPr/>
      </p:nvGrpSpPr>
      <p:grpSpPr>
        <a:xfrm>
          <a:off x="0" y="0"/>
          <a:ext cx="0" cy="0"/>
          <a:chOff x="0" y="0"/>
          <a:chExt cx="0" cy="0"/>
        </a:xfrm>
      </p:grpSpPr>
      <p:sp>
        <p:nvSpPr>
          <p:cNvPr id="30" name="Google Shape;30;p44"/>
          <p:cNvSpPr txBox="1">
            <a:spLocks noGrp="1"/>
          </p:cNvSpPr>
          <p:nvPr>
            <p:ph type="title"/>
          </p:nvPr>
        </p:nvSpPr>
        <p:spPr>
          <a:xfrm>
            <a:off x="838200" y="365127"/>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3000"/>
              <a:buFont typeface="Arial"/>
              <a:buNone/>
              <a:defRPr sz="3000" b="0" i="0">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1" name="Google Shape;31;p44"/>
          <p:cNvSpPr txBox="1">
            <a:spLocks noGrp="1"/>
          </p:cNvSpPr>
          <p:nvPr>
            <p:ph type="body" idx="1"/>
          </p:nvPr>
        </p:nvSpPr>
        <p:spPr>
          <a:xfrm>
            <a:off x="838201" y="1825625"/>
            <a:ext cx="10515599" cy="4351339"/>
          </a:xfrm>
          <a:prstGeom prst="rect">
            <a:avLst/>
          </a:prstGeom>
          <a:noFill/>
          <a:ln>
            <a:noFill/>
          </a:ln>
        </p:spPr>
        <p:txBody>
          <a:bodyPr spcFirstLastPara="1" wrap="square" lIns="91425" tIns="45700" rIns="91425" bIns="45700" anchor="t" anchorCtr="0">
            <a:normAutofit/>
          </a:bodyPr>
          <a:lstStyle>
            <a:lvl1pPr marL="457189" lvl="0" indent="-330192" algn="l">
              <a:lnSpc>
                <a:spcPct val="90000"/>
              </a:lnSpc>
              <a:spcBef>
                <a:spcPts val="1000"/>
              </a:spcBef>
              <a:spcAft>
                <a:spcPts val="0"/>
              </a:spcAft>
              <a:buClr>
                <a:schemeClr val="dk1"/>
              </a:buClr>
              <a:buSzPts val="1600"/>
              <a:buChar char="•"/>
              <a:defRPr sz="1600"/>
            </a:lvl1pPr>
            <a:lvl2pPr marL="914377" lvl="1" indent="-330192" algn="l">
              <a:lnSpc>
                <a:spcPct val="90000"/>
              </a:lnSpc>
              <a:spcBef>
                <a:spcPts val="500"/>
              </a:spcBef>
              <a:spcAft>
                <a:spcPts val="0"/>
              </a:spcAft>
              <a:buClr>
                <a:schemeClr val="dk1"/>
              </a:buClr>
              <a:buSzPts val="1600"/>
              <a:buChar char="•"/>
              <a:defRPr sz="1600"/>
            </a:lvl2pPr>
            <a:lvl3pPr marL="1371566" lvl="2" indent="-330192" algn="l">
              <a:lnSpc>
                <a:spcPct val="90000"/>
              </a:lnSpc>
              <a:spcBef>
                <a:spcPts val="500"/>
              </a:spcBef>
              <a:spcAft>
                <a:spcPts val="0"/>
              </a:spcAft>
              <a:buClr>
                <a:schemeClr val="dk1"/>
              </a:buClr>
              <a:buSzPts val="1600"/>
              <a:buChar char="•"/>
              <a:defRPr sz="1600"/>
            </a:lvl3pPr>
            <a:lvl4pPr marL="1828754" lvl="3" indent="-330192" algn="l">
              <a:lnSpc>
                <a:spcPct val="90000"/>
              </a:lnSpc>
              <a:spcBef>
                <a:spcPts val="500"/>
              </a:spcBef>
              <a:spcAft>
                <a:spcPts val="0"/>
              </a:spcAft>
              <a:buClr>
                <a:schemeClr val="dk1"/>
              </a:buClr>
              <a:buSzPts val="1600"/>
              <a:buChar char="•"/>
              <a:defRPr sz="1600"/>
            </a:lvl4pPr>
            <a:lvl5pPr marL="2285943" lvl="4" indent="-330192" algn="l">
              <a:lnSpc>
                <a:spcPct val="90000"/>
              </a:lnSpc>
              <a:spcBef>
                <a:spcPts val="500"/>
              </a:spcBef>
              <a:spcAft>
                <a:spcPts val="0"/>
              </a:spcAft>
              <a:buClr>
                <a:schemeClr val="dk1"/>
              </a:buClr>
              <a:buSzPts val="1600"/>
              <a:buChar char="•"/>
              <a:defRPr sz="1600"/>
            </a:lvl5pPr>
            <a:lvl6pPr marL="2743131" lvl="5" indent="-342891" algn="l">
              <a:lnSpc>
                <a:spcPct val="90000"/>
              </a:lnSpc>
              <a:spcBef>
                <a:spcPts val="500"/>
              </a:spcBef>
              <a:spcAft>
                <a:spcPts val="0"/>
              </a:spcAft>
              <a:buClr>
                <a:schemeClr val="dk1"/>
              </a:buClr>
              <a:buSzPts val="1800"/>
              <a:buChar char="•"/>
              <a:defRPr/>
            </a:lvl6pPr>
            <a:lvl7pPr marL="3200320" lvl="6" indent="-342891" algn="l">
              <a:lnSpc>
                <a:spcPct val="90000"/>
              </a:lnSpc>
              <a:spcBef>
                <a:spcPts val="500"/>
              </a:spcBef>
              <a:spcAft>
                <a:spcPts val="0"/>
              </a:spcAft>
              <a:buClr>
                <a:schemeClr val="dk1"/>
              </a:buClr>
              <a:buSzPts val="1800"/>
              <a:buChar char="•"/>
              <a:defRPr/>
            </a:lvl7pPr>
            <a:lvl8pPr marL="3657509" lvl="7" indent="-342891" algn="l">
              <a:lnSpc>
                <a:spcPct val="90000"/>
              </a:lnSpc>
              <a:spcBef>
                <a:spcPts val="500"/>
              </a:spcBef>
              <a:spcAft>
                <a:spcPts val="0"/>
              </a:spcAft>
              <a:buClr>
                <a:schemeClr val="dk1"/>
              </a:buClr>
              <a:buSzPts val="1800"/>
              <a:buChar char="•"/>
              <a:defRPr/>
            </a:lvl8pPr>
            <a:lvl9pPr marL="4114697" lvl="8" indent="-342891" algn="l">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1362286461"/>
      </p:ext>
    </p:extLst>
  </p:cSld>
  <p:clrMapOvr>
    <a:masterClrMapping/>
  </p:clrMapOvr>
  <p:transition spd="slow">
    <p:wip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6.0 Chart + Photo">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8FD2415-5F86-9E4E-A7DE-9ECBF1589ECB}"/>
              </a:ext>
            </a:extLst>
          </p:cNvPr>
          <p:cNvSpPr>
            <a:spLocks noGrp="1"/>
          </p:cNvSpPr>
          <p:nvPr>
            <p:ph idx="1"/>
          </p:nvPr>
        </p:nvSpPr>
        <p:spPr>
          <a:xfrm>
            <a:off x="838200" y="2049462"/>
            <a:ext cx="10515600" cy="3811588"/>
          </a:xfrm>
        </p:spPr>
        <p:txBody>
          <a:bodyPr>
            <a:normAutofit/>
          </a:bodyPr>
          <a:lstStyle>
            <a:lvl1pPr>
              <a:defRPr sz="2800"/>
            </a:lvl1pPr>
            <a:lvl2pPr>
              <a:defRPr sz="2800"/>
            </a:lvl2pPr>
            <a:lvl3pPr>
              <a:defRPr sz="2800"/>
            </a:lvl3pPr>
            <a:lvl4pPr>
              <a:defRPr sz="2800"/>
            </a:lvl4pPr>
            <a:lvl5pPr>
              <a:defRPr sz="2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1">
            <a:extLst>
              <a:ext uri="{FF2B5EF4-FFF2-40B4-BE49-F238E27FC236}">
                <a16:creationId xmlns:a16="http://schemas.microsoft.com/office/drawing/2014/main" id="{1C8CE822-0790-3241-B0ED-B267EC79D7DF}"/>
              </a:ext>
            </a:extLst>
          </p:cNvPr>
          <p:cNvSpPr>
            <a:spLocks noGrp="1"/>
          </p:cNvSpPr>
          <p:nvPr>
            <p:ph type="title" hasCustomPrompt="1"/>
          </p:nvPr>
        </p:nvSpPr>
        <p:spPr>
          <a:xfrm>
            <a:off x="838200" y="365125"/>
            <a:ext cx="10515600" cy="1325563"/>
          </a:xfrm>
        </p:spPr>
        <p:txBody>
          <a:bodyPr/>
          <a:lstStyle/>
          <a:p>
            <a:r>
              <a:rPr lang="en-US"/>
              <a:t>CLICK TO EDIT MASTER TITLE STYLE</a:t>
            </a:r>
          </a:p>
        </p:txBody>
      </p:sp>
    </p:spTree>
    <p:extLst>
      <p:ext uri="{BB962C8B-B14F-4D97-AF65-F5344CB8AC3E}">
        <p14:creationId xmlns:p14="http://schemas.microsoft.com/office/powerpoint/2010/main" val="109889782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1.0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7234FD-89F4-4B4D-A53E-E8B29D51C604}"/>
              </a:ext>
            </a:extLst>
          </p:cNvPr>
          <p:cNvSpPr>
            <a:spLocks noGrp="1"/>
          </p:cNvSpPr>
          <p:nvPr>
            <p:ph type="ctrTitle" hasCustomPrompt="1"/>
          </p:nvPr>
        </p:nvSpPr>
        <p:spPr>
          <a:xfrm>
            <a:off x="1524000" y="1122363"/>
            <a:ext cx="9144000" cy="2387600"/>
          </a:xfrm>
        </p:spPr>
        <p:txBody>
          <a:bodyPr anchor="b">
            <a:normAutofit/>
          </a:bodyPr>
          <a:lstStyle>
            <a:lvl1pPr algn="ctr">
              <a:defRPr sz="3000">
                <a:latin typeface="DINPro" panose="020B0504020101020102" pitchFamily="34" charset="0"/>
              </a:defRPr>
            </a:lvl1pPr>
          </a:lstStyle>
          <a:p>
            <a:r>
              <a:rPr lang="en-US"/>
              <a:t>CLICK TO EDIT MASTER TITLE STYLE</a:t>
            </a:r>
          </a:p>
        </p:txBody>
      </p:sp>
      <p:sp>
        <p:nvSpPr>
          <p:cNvPr id="3" name="Subtitle 2">
            <a:extLst>
              <a:ext uri="{FF2B5EF4-FFF2-40B4-BE49-F238E27FC236}">
                <a16:creationId xmlns:a16="http://schemas.microsoft.com/office/drawing/2014/main" id="{194FEED6-A8BA-334A-86DC-554EB3609525}"/>
              </a:ext>
            </a:extLst>
          </p:cNvPr>
          <p:cNvSpPr>
            <a:spLocks noGrp="1"/>
          </p:cNvSpPr>
          <p:nvPr>
            <p:ph type="subTitle" idx="1"/>
          </p:nvPr>
        </p:nvSpPr>
        <p:spPr>
          <a:xfrm>
            <a:off x="1524000" y="3602038"/>
            <a:ext cx="9144000" cy="1655762"/>
          </a:xfrm>
        </p:spPr>
        <p:txBody>
          <a:bodyPr/>
          <a:lstStyle>
            <a:lvl1pPr marL="0" indent="0" algn="ctr">
              <a:buNone/>
              <a:defRPr sz="1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7" name="Slide Number Placeholder 5">
            <a:extLst>
              <a:ext uri="{FF2B5EF4-FFF2-40B4-BE49-F238E27FC236}">
                <a16:creationId xmlns:a16="http://schemas.microsoft.com/office/drawing/2014/main" id="{8E7EAC96-6550-1340-9411-74C5AEBE7A6B}"/>
              </a:ext>
            </a:extLst>
          </p:cNvPr>
          <p:cNvSpPr>
            <a:spLocks noGrp="1"/>
          </p:cNvSpPr>
          <p:nvPr>
            <p:ph type="sldNum" sz="quarter" idx="4"/>
          </p:nvPr>
        </p:nvSpPr>
        <p:spPr>
          <a:xfrm>
            <a:off x="10723418" y="6356350"/>
            <a:ext cx="630382"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1EE16F1-9D93-6149-B789-FE83D807CC47}" type="slidenum">
              <a:rPr lang="en-US" smtClean="0"/>
              <a:t>‹#›</a:t>
            </a:fld>
            <a:endParaRPr lang="en-US"/>
          </a:p>
        </p:txBody>
      </p:sp>
      <p:sp>
        <p:nvSpPr>
          <p:cNvPr id="8" name="Date Placeholder 3">
            <a:extLst>
              <a:ext uri="{FF2B5EF4-FFF2-40B4-BE49-F238E27FC236}">
                <a16:creationId xmlns:a16="http://schemas.microsoft.com/office/drawing/2014/main" id="{DAD83A61-A55A-1645-8838-9ED9BFA8A882}"/>
              </a:ext>
            </a:extLst>
          </p:cNvPr>
          <p:cNvSpPr>
            <a:spLocks noGrp="1"/>
          </p:cNvSpPr>
          <p:nvPr>
            <p:ph type="dt" sz="half" idx="2"/>
          </p:nvPr>
        </p:nvSpPr>
        <p:spPr>
          <a:xfrm>
            <a:off x="9606070" y="6356350"/>
            <a:ext cx="1004406" cy="365125"/>
          </a:xfrm>
          <a:prstGeom prst="rect">
            <a:avLst/>
          </a:prstGeom>
        </p:spPr>
        <p:txBody>
          <a:bodyPr vert="horz" lIns="91440" tIns="45720" rIns="91440" bIns="45720" rtlCol="0" anchor="ctr"/>
          <a:lstStyle>
            <a:lvl1pPr algn="l">
              <a:defRPr sz="1000" b="1" i="0">
                <a:solidFill>
                  <a:srgbClr val="323842"/>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a:t>
            </a:r>
            <a:r>
              <a:rPr lang="en-US" err="1"/>
              <a:t>cnmsocal</a:t>
            </a:r>
            <a:endParaRPr lang="en-US"/>
          </a:p>
        </p:txBody>
      </p:sp>
      <p:pic>
        <p:nvPicPr>
          <p:cNvPr id="13" name="Picture 12">
            <a:extLst>
              <a:ext uri="{FF2B5EF4-FFF2-40B4-BE49-F238E27FC236}">
                <a16:creationId xmlns:a16="http://schemas.microsoft.com/office/drawing/2014/main" id="{694EB3F0-295A-9448-AC16-3608C560392D}"/>
              </a:ext>
            </a:extLst>
          </p:cNvPr>
          <p:cNvPicPr>
            <a:picLocks noChangeAspect="1"/>
          </p:cNvPicPr>
          <p:nvPr userDrawn="1"/>
        </p:nvPicPr>
        <p:blipFill>
          <a:blip r:embed="rId2"/>
          <a:stretch>
            <a:fillRect/>
          </a:stretch>
        </p:blipFill>
        <p:spPr>
          <a:xfrm>
            <a:off x="0" y="0"/>
            <a:ext cx="12222178" cy="6858000"/>
          </a:xfrm>
          <a:prstGeom prst="rect">
            <a:avLst/>
          </a:prstGeom>
        </p:spPr>
      </p:pic>
      <p:sp>
        <p:nvSpPr>
          <p:cNvPr id="9" name="Rectangle">
            <a:extLst>
              <a:ext uri="{FF2B5EF4-FFF2-40B4-BE49-F238E27FC236}">
                <a16:creationId xmlns:a16="http://schemas.microsoft.com/office/drawing/2014/main" id="{38EF957E-BE9A-8743-8217-E4F5499640D8}"/>
              </a:ext>
            </a:extLst>
          </p:cNvPr>
          <p:cNvSpPr/>
          <p:nvPr userDrawn="1"/>
        </p:nvSpPr>
        <p:spPr>
          <a:xfrm>
            <a:off x="0" y="0"/>
            <a:ext cx="12192000" cy="6858000"/>
          </a:xfrm>
          <a:prstGeom prst="rect">
            <a:avLst/>
          </a:prstGeom>
          <a:solidFill>
            <a:srgbClr val="000000">
              <a:alpha val="28297"/>
            </a:srgbClr>
          </a:solidFill>
          <a:ln w="12700">
            <a:miter lim="400000"/>
          </a:ln>
        </p:spPr>
        <p:txBody>
          <a:bodyPr lIns="50800" tIns="50800" rIns="50800" bIns="50800" anchor="ctr"/>
          <a:lstStyle/>
          <a:p>
            <a:pPr algn="ctr" defTabSz="584200">
              <a:lnSpc>
                <a:spcPct val="100000"/>
              </a:lnSpc>
              <a:defRPr sz="2200">
                <a:solidFill>
                  <a:srgbClr val="FFFFFF"/>
                </a:solidFill>
                <a:latin typeface="Helvetica Neue Medium"/>
                <a:ea typeface="Helvetica Neue Medium"/>
                <a:cs typeface="Helvetica Neue Medium"/>
                <a:sym typeface="Helvetica Neue Medium"/>
              </a:defRPr>
            </a:pPr>
            <a:endParaRPr/>
          </a:p>
        </p:txBody>
      </p:sp>
      <p:sp>
        <p:nvSpPr>
          <p:cNvPr id="10" name="Straight Connector 50">
            <a:extLst>
              <a:ext uri="{FF2B5EF4-FFF2-40B4-BE49-F238E27FC236}">
                <a16:creationId xmlns:a16="http://schemas.microsoft.com/office/drawing/2014/main" id="{D6EADD19-DD43-6047-BB29-1D4853BA3C50}"/>
              </a:ext>
            </a:extLst>
          </p:cNvPr>
          <p:cNvSpPr/>
          <p:nvPr userDrawn="1"/>
        </p:nvSpPr>
        <p:spPr>
          <a:xfrm>
            <a:off x="685799" y="4117340"/>
            <a:ext cx="3274221" cy="0"/>
          </a:xfrm>
          <a:prstGeom prst="line">
            <a:avLst/>
          </a:prstGeom>
          <a:ln w="127000">
            <a:solidFill>
              <a:srgbClr val="FFD832"/>
            </a:solidFill>
            <a:miter/>
          </a:ln>
        </p:spPr>
        <p:txBody>
          <a:bodyPr lIns="48767" tIns="48767" rIns="48767" bIns="48767"/>
          <a:lstStyle/>
          <a:p>
            <a:pPr algn="l">
              <a:lnSpc>
                <a:spcPct val="100000"/>
              </a:lnSpc>
              <a:defRPr sz="2400">
                <a:solidFill>
                  <a:srgbClr val="000000"/>
                </a:solidFill>
                <a:latin typeface="Calibri"/>
                <a:ea typeface="Calibri"/>
                <a:cs typeface="Calibri"/>
                <a:sym typeface="Calibri"/>
              </a:defRPr>
            </a:pPr>
            <a:endParaRPr/>
          </a:p>
        </p:txBody>
      </p:sp>
      <p:pic>
        <p:nvPicPr>
          <p:cNvPr id="11" name="Picture 10" descr="A picture containing graphical user interface&#10;&#10;Description automatically generated">
            <a:extLst>
              <a:ext uri="{FF2B5EF4-FFF2-40B4-BE49-F238E27FC236}">
                <a16:creationId xmlns:a16="http://schemas.microsoft.com/office/drawing/2014/main" id="{C190350A-E529-4340-96CB-771804B9A45F}"/>
              </a:ext>
            </a:extLst>
          </p:cNvPr>
          <p:cNvPicPr>
            <a:picLocks noChangeAspect="1"/>
          </p:cNvPicPr>
          <p:nvPr userDrawn="1"/>
        </p:nvPicPr>
        <p:blipFill>
          <a:blip r:embed="rId3"/>
          <a:stretch>
            <a:fillRect/>
          </a:stretch>
        </p:blipFill>
        <p:spPr>
          <a:xfrm>
            <a:off x="628650" y="2916231"/>
            <a:ext cx="3274221" cy="990883"/>
          </a:xfrm>
          <a:prstGeom prst="rect">
            <a:avLst/>
          </a:prstGeom>
        </p:spPr>
      </p:pic>
    </p:spTree>
    <p:extLst>
      <p:ext uri="{BB962C8B-B14F-4D97-AF65-F5344CB8AC3E}">
        <p14:creationId xmlns:p14="http://schemas.microsoft.com/office/powerpoint/2010/main" val="232000196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1.1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7234FD-89F4-4B4D-A53E-E8B29D51C604}"/>
              </a:ext>
            </a:extLst>
          </p:cNvPr>
          <p:cNvSpPr>
            <a:spLocks noGrp="1"/>
          </p:cNvSpPr>
          <p:nvPr>
            <p:ph type="ctrTitle" hasCustomPrompt="1"/>
          </p:nvPr>
        </p:nvSpPr>
        <p:spPr>
          <a:xfrm>
            <a:off x="1524000" y="1122363"/>
            <a:ext cx="9144000" cy="2387600"/>
          </a:xfrm>
        </p:spPr>
        <p:txBody>
          <a:bodyPr anchor="b">
            <a:normAutofit/>
          </a:bodyPr>
          <a:lstStyle>
            <a:lvl1pPr algn="ctr">
              <a:defRPr sz="3000">
                <a:latin typeface="DINPro" panose="020B0504020101020102" pitchFamily="34" charset="0"/>
              </a:defRPr>
            </a:lvl1pPr>
          </a:lstStyle>
          <a:p>
            <a:r>
              <a:rPr lang="en-US"/>
              <a:t>CLICK TO EDIT MASTER TITLE STYLE</a:t>
            </a:r>
          </a:p>
        </p:txBody>
      </p:sp>
      <p:sp>
        <p:nvSpPr>
          <p:cNvPr id="3" name="Subtitle 2">
            <a:extLst>
              <a:ext uri="{FF2B5EF4-FFF2-40B4-BE49-F238E27FC236}">
                <a16:creationId xmlns:a16="http://schemas.microsoft.com/office/drawing/2014/main" id="{194FEED6-A8BA-334A-86DC-554EB3609525}"/>
              </a:ext>
            </a:extLst>
          </p:cNvPr>
          <p:cNvSpPr>
            <a:spLocks noGrp="1"/>
          </p:cNvSpPr>
          <p:nvPr>
            <p:ph type="subTitle" idx="1"/>
          </p:nvPr>
        </p:nvSpPr>
        <p:spPr>
          <a:xfrm>
            <a:off x="1524000" y="3602038"/>
            <a:ext cx="9144000" cy="1655762"/>
          </a:xfrm>
        </p:spPr>
        <p:txBody>
          <a:bodyPr/>
          <a:lstStyle>
            <a:lvl1pPr marL="0" indent="0" algn="ctr">
              <a:buNone/>
              <a:defRPr sz="1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7" name="Slide Number Placeholder 5">
            <a:extLst>
              <a:ext uri="{FF2B5EF4-FFF2-40B4-BE49-F238E27FC236}">
                <a16:creationId xmlns:a16="http://schemas.microsoft.com/office/drawing/2014/main" id="{8E7EAC96-6550-1340-9411-74C5AEBE7A6B}"/>
              </a:ext>
            </a:extLst>
          </p:cNvPr>
          <p:cNvSpPr>
            <a:spLocks noGrp="1"/>
          </p:cNvSpPr>
          <p:nvPr>
            <p:ph type="sldNum" sz="quarter" idx="4"/>
          </p:nvPr>
        </p:nvSpPr>
        <p:spPr>
          <a:xfrm>
            <a:off x="10723418" y="6356350"/>
            <a:ext cx="630382"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1EE16F1-9D93-6149-B789-FE83D807CC47}" type="slidenum">
              <a:rPr lang="en-US" smtClean="0"/>
              <a:t>‹#›</a:t>
            </a:fld>
            <a:endParaRPr lang="en-US"/>
          </a:p>
        </p:txBody>
      </p:sp>
      <p:sp>
        <p:nvSpPr>
          <p:cNvPr id="8" name="Date Placeholder 3">
            <a:extLst>
              <a:ext uri="{FF2B5EF4-FFF2-40B4-BE49-F238E27FC236}">
                <a16:creationId xmlns:a16="http://schemas.microsoft.com/office/drawing/2014/main" id="{DAD83A61-A55A-1645-8838-9ED9BFA8A882}"/>
              </a:ext>
            </a:extLst>
          </p:cNvPr>
          <p:cNvSpPr>
            <a:spLocks noGrp="1"/>
          </p:cNvSpPr>
          <p:nvPr>
            <p:ph type="dt" sz="half" idx="2"/>
          </p:nvPr>
        </p:nvSpPr>
        <p:spPr>
          <a:xfrm>
            <a:off x="9606070" y="6356350"/>
            <a:ext cx="1004406" cy="365125"/>
          </a:xfrm>
          <a:prstGeom prst="rect">
            <a:avLst/>
          </a:prstGeom>
        </p:spPr>
        <p:txBody>
          <a:bodyPr vert="horz" lIns="91440" tIns="45720" rIns="91440" bIns="45720" rtlCol="0" anchor="ctr"/>
          <a:lstStyle>
            <a:lvl1pPr algn="l">
              <a:defRPr sz="1000" b="1" i="0">
                <a:solidFill>
                  <a:srgbClr val="323842"/>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a:t>
            </a:r>
            <a:r>
              <a:rPr lang="en-US" err="1"/>
              <a:t>cnmsocal</a:t>
            </a:r>
            <a:endParaRPr lang="en-US"/>
          </a:p>
        </p:txBody>
      </p:sp>
      <p:sp>
        <p:nvSpPr>
          <p:cNvPr id="6" name="Rectangle 5">
            <a:extLst>
              <a:ext uri="{FF2B5EF4-FFF2-40B4-BE49-F238E27FC236}">
                <a16:creationId xmlns:a16="http://schemas.microsoft.com/office/drawing/2014/main" id="{16ED8AF9-53C3-4A4B-9DAB-B78410F9B82B}"/>
              </a:ext>
            </a:extLst>
          </p:cNvPr>
          <p:cNvSpPr/>
          <p:nvPr userDrawn="1"/>
        </p:nvSpPr>
        <p:spPr>
          <a:xfrm>
            <a:off x="0" y="0"/>
            <a:ext cx="12192000" cy="6858000"/>
          </a:xfrm>
          <a:prstGeom prst="rect">
            <a:avLst/>
          </a:prstGeom>
          <a:solidFill>
            <a:schemeClr val="tx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traight Connector 50">
            <a:extLst>
              <a:ext uri="{FF2B5EF4-FFF2-40B4-BE49-F238E27FC236}">
                <a16:creationId xmlns:a16="http://schemas.microsoft.com/office/drawing/2014/main" id="{AA141B42-CF53-DC41-8717-69BFF102E669}"/>
              </a:ext>
            </a:extLst>
          </p:cNvPr>
          <p:cNvSpPr/>
          <p:nvPr userDrawn="1"/>
        </p:nvSpPr>
        <p:spPr>
          <a:xfrm>
            <a:off x="685799" y="4117340"/>
            <a:ext cx="3274221" cy="0"/>
          </a:xfrm>
          <a:prstGeom prst="line">
            <a:avLst/>
          </a:prstGeom>
          <a:ln w="127000">
            <a:solidFill>
              <a:srgbClr val="FFD832"/>
            </a:solidFill>
            <a:miter/>
          </a:ln>
        </p:spPr>
        <p:txBody>
          <a:bodyPr lIns="48767" tIns="48767" rIns="48767" bIns="48767"/>
          <a:lstStyle/>
          <a:p>
            <a:pPr algn="l">
              <a:lnSpc>
                <a:spcPct val="100000"/>
              </a:lnSpc>
              <a:defRPr sz="2400">
                <a:solidFill>
                  <a:srgbClr val="000000"/>
                </a:solidFill>
                <a:latin typeface="Calibri"/>
                <a:ea typeface="Calibri"/>
                <a:cs typeface="Calibri"/>
                <a:sym typeface="Calibri"/>
              </a:defRPr>
            </a:pPr>
            <a:endParaRPr/>
          </a:p>
        </p:txBody>
      </p:sp>
      <p:pic>
        <p:nvPicPr>
          <p:cNvPr id="10" name="Picture 9" descr="A picture containing graphical user interface&#10;&#10;Description automatically generated">
            <a:extLst>
              <a:ext uri="{FF2B5EF4-FFF2-40B4-BE49-F238E27FC236}">
                <a16:creationId xmlns:a16="http://schemas.microsoft.com/office/drawing/2014/main" id="{382FEB4B-BDD7-3A43-9540-BEBFE6E626DF}"/>
              </a:ext>
            </a:extLst>
          </p:cNvPr>
          <p:cNvPicPr>
            <a:picLocks noChangeAspect="1"/>
          </p:cNvPicPr>
          <p:nvPr userDrawn="1"/>
        </p:nvPicPr>
        <p:blipFill>
          <a:blip r:embed="rId2"/>
          <a:stretch>
            <a:fillRect/>
          </a:stretch>
        </p:blipFill>
        <p:spPr>
          <a:xfrm>
            <a:off x="628650" y="2916231"/>
            <a:ext cx="3274221" cy="990883"/>
          </a:xfrm>
          <a:prstGeom prst="rect">
            <a:avLst/>
          </a:prstGeom>
        </p:spPr>
      </p:pic>
    </p:spTree>
    <p:extLst>
      <p:ext uri="{BB962C8B-B14F-4D97-AF65-F5344CB8AC3E}">
        <p14:creationId xmlns:p14="http://schemas.microsoft.com/office/powerpoint/2010/main" val="41427844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1.2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7234FD-89F4-4B4D-A53E-E8B29D51C604}"/>
              </a:ext>
            </a:extLst>
          </p:cNvPr>
          <p:cNvSpPr>
            <a:spLocks noGrp="1"/>
          </p:cNvSpPr>
          <p:nvPr>
            <p:ph type="ctrTitle" hasCustomPrompt="1"/>
          </p:nvPr>
        </p:nvSpPr>
        <p:spPr>
          <a:xfrm>
            <a:off x="1524000" y="1122363"/>
            <a:ext cx="9144000" cy="2387600"/>
          </a:xfrm>
        </p:spPr>
        <p:txBody>
          <a:bodyPr anchor="b">
            <a:normAutofit/>
          </a:bodyPr>
          <a:lstStyle>
            <a:lvl1pPr algn="ctr">
              <a:defRPr sz="3600">
                <a:latin typeface="DINPro" panose="020B0504020101020102" pitchFamily="34" charset="0"/>
              </a:defRPr>
            </a:lvl1pPr>
          </a:lstStyle>
          <a:p>
            <a:r>
              <a:rPr lang="en-US"/>
              <a:t>CLICK TO EDIT MASTER TITLE STYLE</a:t>
            </a:r>
          </a:p>
        </p:txBody>
      </p:sp>
      <p:sp>
        <p:nvSpPr>
          <p:cNvPr id="3" name="Subtitle 2">
            <a:extLst>
              <a:ext uri="{FF2B5EF4-FFF2-40B4-BE49-F238E27FC236}">
                <a16:creationId xmlns:a16="http://schemas.microsoft.com/office/drawing/2014/main" id="{194FEED6-A8BA-334A-86DC-554EB3609525}"/>
              </a:ext>
            </a:extLst>
          </p:cNvPr>
          <p:cNvSpPr>
            <a:spLocks noGrp="1"/>
          </p:cNvSpPr>
          <p:nvPr>
            <p:ph type="subTitle" idx="1"/>
          </p:nvPr>
        </p:nvSpPr>
        <p:spPr>
          <a:xfrm>
            <a:off x="1524000" y="3602038"/>
            <a:ext cx="9144000" cy="1655762"/>
          </a:xfrm>
        </p:spPr>
        <p:txBody>
          <a:bodyPr>
            <a:normAutofit/>
          </a:bodyPr>
          <a:lstStyle>
            <a:lvl1pPr marL="0" indent="0" algn="ctr">
              <a:buNone/>
              <a:defRPr sz="2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214529212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2.0 Agenda">
    <p:spTree>
      <p:nvGrpSpPr>
        <p:cNvPr id="1" name=""/>
        <p:cNvGrpSpPr/>
        <p:nvPr/>
      </p:nvGrpSpPr>
      <p:grpSpPr>
        <a:xfrm>
          <a:off x="0" y="0"/>
          <a:ext cx="0" cy="0"/>
          <a:chOff x="0" y="0"/>
          <a:chExt cx="0" cy="0"/>
        </a:xfrm>
      </p:grpSpPr>
    </p:spTree>
    <p:extLst>
      <p:ext uri="{BB962C8B-B14F-4D97-AF65-F5344CB8AC3E}">
        <p14:creationId xmlns:p14="http://schemas.microsoft.com/office/powerpoint/2010/main" val="139164702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3.0 Section">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3B5380EE-EA1A-4144-82A8-C601A14004C1}"/>
              </a:ext>
            </a:extLst>
          </p:cNvPr>
          <p:cNvSpPr>
            <a:spLocks noGrp="1"/>
          </p:cNvSpPr>
          <p:nvPr>
            <p:ph type="ctrTitle" hasCustomPrompt="1"/>
          </p:nvPr>
        </p:nvSpPr>
        <p:spPr>
          <a:xfrm>
            <a:off x="914400" y="2353457"/>
            <a:ext cx="10363200" cy="1156506"/>
          </a:xfrm>
        </p:spPr>
        <p:txBody>
          <a:bodyPr anchor="b">
            <a:normAutofit/>
          </a:bodyPr>
          <a:lstStyle>
            <a:lvl1pPr algn="l">
              <a:defRPr sz="3600">
                <a:solidFill>
                  <a:srgbClr val="323842"/>
                </a:solidFill>
              </a:defRPr>
            </a:lvl1pPr>
          </a:lstStyle>
          <a:p>
            <a:r>
              <a:rPr lang="en-US"/>
              <a:t>SECTION HEADER</a:t>
            </a:r>
          </a:p>
        </p:txBody>
      </p:sp>
      <p:sp>
        <p:nvSpPr>
          <p:cNvPr id="11" name="Subtitle 2">
            <a:extLst>
              <a:ext uri="{FF2B5EF4-FFF2-40B4-BE49-F238E27FC236}">
                <a16:creationId xmlns:a16="http://schemas.microsoft.com/office/drawing/2014/main" id="{E21BD57E-D336-664D-8A78-52659F759353}"/>
              </a:ext>
            </a:extLst>
          </p:cNvPr>
          <p:cNvSpPr>
            <a:spLocks noGrp="1"/>
          </p:cNvSpPr>
          <p:nvPr>
            <p:ph type="subTitle" idx="1" hasCustomPrompt="1"/>
          </p:nvPr>
        </p:nvSpPr>
        <p:spPr>
          <a:xfrm>
            <a:off x="914400" y="3811075"/>
            <a:ext cx="10439400" cy="1655762"/>
          </a:xfrm>
        </p:spPr>
        <p:txBody>
          <a:bodyPr>
            <a:normAutofit/>
          </a:bodyPr>
          <a:lstStyle>
            <a:lvl1pPr marL="0" indent="0" algn="l">
              <a:buNone/>
              <a:defRPr sz="2800">
                <a:solidFill>
                  <a:srgbClr val="32384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Add subtitle here</a:t>
            </a:r>
          </a:p>
        </p:txBody>
      </p:sp>
      <p:sp>
        <p:nvSpPr>
          <p:cNvPr id="12" name="Straight Connector 50">
            <a:extLst>
              <a:ext uri="{FF2B5EF4-FFF2-40B4-BE49-F238E27FC236}">
                <a16:creationId xmlns:a16="http://schemas.microsoft.com/office/drawing/2014/main" id="{EA7B5C1E-7B80-5A45-9F21-FAB47302B8CD}"/>
              </a:ext>
            </a:extLst>
          </p:cNvPr>
          <p:cNvSpPr/>
          <p:nvPr userDrawn="1"/>
        </p:nvSpPr>
        <p:spPr>
          <a:xfrm>
            <a:off x="914401" y="3602038"/>
            <a:ext cx="4365628" cy="0"/>
          </a:xfrm>
          <a:prstGeom prst="line">
            <a:avLst/>
          </a:prstGeom>
          <a:ln w="127000">
            <a:solidFill>
              <a:srgbClr val="323842"/>
            </a:solidFill>
            <a:miter/>
          </a:ln>
        </p:spPr>
        <p:txBody>
          <a:bodyPr lIns="48767" tIns="48767" rIns="48767" bIns="48767"/>
          <a:lstStyle/>
          <a:p>
            <a:pPr algn="l">
              <a:lnSpc>
                <a:spcPct val="100000"/>
              </a:lnSpc>
              <a:defRPr sz="2400">
                <a:solidFill>
                  <a:srgbClr val="000000"/>
                </a:solidFill>
                <a:latin typeface="Calibri"/>
                <a:ea typeface="Calibri"/>
                <a:cs typeface="Calibri"/>
                <a:sym typeface="Calibri"/>
              </a:defRPr>
            </a:pPr>
            <a:endParaRPr sz="2400"/>
          </a:p>
        </p:txBody>
      </p:sp>
    </p:spTree>
    <p:extLst>
      <p:ext uri="{BB962C8B-B14F-4D97-AF65-F5344CB8AC3E}">
        <p14:creationId xmlns:p14="http://schemas.microsoft.com/office/powerpoint/2010/main" val="3008081712"/>
      </p:ext>
    </p:extLst>
  </p:cSld>
  <p:clrMapOvr>
    <a:masterClrMapping/>
  </p:clrMapOvr>
  <p:transition spd="slow">
    <p:wip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3.1 Sec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B232093-782D-9444-B750-B9E2FF7B8F01}"/>
              </a:ext>
            </a:extLst>
          </p:cNvPr>
          <p:cNvSpPr/>
          <p:nvPr userDrawn="1"/>
        </p:nvSpPr>
        <p:spPr>
          <a:xfrm>
            <a:off x="0" y="0"/>
            <a:ext cx="12192000" cy="631794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86332E9-54E6-2A42-A86D-EA18B8D0233E}"/>
              </a:ext>
            </a:extLst>
          </p:cNvPr>
          <p:cNvSpPr/>
          <p:nvPr userDrawn="1"/>
        </p:nvSpPr>
        <p:spPr>
          <a:xfrm>
            <a:off x="0" y="6166022"/>
            <a:ext cx="12192000" cy="6919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0" name="Picture 9" descr="A picture containing graphical user interface&#10;&#10;Description automatically generated">
            <a:extLst>
              <a:ext uri="{FF2B5EF4-FFF2-40B4-BE49-F238E27FC236}">
                <a16:creationId xmlns:a16="http://schemas.microsoft.com/office/drawing/2014/main" id="{CBD72ED5-9BCF-F549-B707-5EB87F791174}"/>
              </a:ext>
            </a:extLst>
          </p:cNvPr>
          <p:cNvPicPr>
            <a:picLocks noChangeAspect="1"/>
          </p:cNvPicPr>
          <p:nvPr userDrawn="1"/>
        </p:nvPicPr>
        <p:blipFill>
          <a:blip r:embed="rId2"/>
          <a:stretch>
            <a:fillRect/>
          </a:stretch>
        </p:blipFill>
        <p:spPr>
          <a:xfrm>
            <a:off x="628650" y="6306760"/>
            <a:ext cx="1229967" cy="372227"/>
          </a:xfrm>
          <a:prstGeom prst="rect">
            <a:avLst/>
          </a:prstGeom>
        </p:spPr>
      </p:pic>
      <p:sp>
        <p:nvSpPr>
          <p:cNvPr id="2" name="Title 1">
            <a:extLst>
              <a:ext uri="{FF2B5EF4-FFF2-40B4-BE49-F238E27FC236}">
                <a16:creationId xmlns:a16="http://schemas.microsoft.com/office/drawing/2014/main" id="{431DA6AB-412B-7B4F-BE93-98F6E635F211}"/>
              </a:ext>
            </a:extLst>
          </p:cNvPr>
          <p:cNvSpPr>
            <a:spLocks noGrp="1"/>
          </p:cNvSpPr>
          <p:nvPr>
            <p:ph type="title" hasCustomPrompt="1"/>
          </p:nvPr>
        </p:nvSpPr>
        <p:spPr>
          <a:xfrm>
            <a:off x="635000" y="1796692"/>
            <a:ext cx="10718800" cy="1713286"/>
          </a:xfrm>
        </p:spPr>
        <p:txBody>
          <a:bodyPr anchor="b">
            <a:normAutofit/>
          </a:bodyPr>
          <a:lstStyle>
            <a:lvl1pPr>
              <a:defRPr sz="3600" b="1" i="0">
                <a:latin typeface="DIN Pro Medium" panose="020B0504020101020102" pitchFamily="34" charset="0"/>
              </a:defRPr>
            </a:lvl1pPr>
          </a:lstStyle>
          <a:p>
            <a:r>
              <a:rPr lang="en-US"/>
              <a:t>CLICK TO EDIT MASTER TITLE STYLE</a:t>
            </a:r>
          </a:p>
        </p:txBody>
      </p:sp>
      <p:sp>
        <p:nvSpPr>
          <p:cNvPr id="3" name="Text Placeholder 2">
            <a:extLst>
              <a:ext uri="{FF2B5EF4-FFF2-40B4-BE49-F238E27FC236}">
                <a16:creationId xmlns:a16="http://schemas.microsoft.com/office/drawing/2014/main" id="{E0D4B0B8-6664-7546-A13D-0E4D5712270E}"/>
              </a:ext>
            </a:extLst>
          </p:cNvPr>
          <p:cNvSpPr>
            <a:spLocks noGrp="1"/>
          </p:cNvSpPr>
          <p:nvPr>
            <p:ph type="body" idx="1"/>
          </p:nvPr>
        </p:nvSpPr>
        <p:spPr>
          <a:xfrm>
            <a:off x="628650" y="3786159"/>
            <a:ext cx="10515600" cy="1500187"/>
          </a:xfrm>
        </p:spPr>
        <p:txBody>
          <a:bodyPr>
            <a:normAutofit/>
          </a:bodyPr>
          <a:lstStyle>
            <a:lvl1pPr marL="0" indent="0">
              <a:buNone/>
              <a:defRPr sz="2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1" name="Straight Connector 50">
            <a:extLst>
              <a:ext uri="{FF2B5EF4-FFF2-40B4-BE49-F238E27FC236}">
                <a16:creationId xmlns:a16="http://schemas.microsoft.com/office/drawing/2014/main" id="{F8891334-27B3-384D-9105-D7A12038E3F9}"/>
              </a:ext>
            </a:extLst>
          </p:cNvPr>
          <p:cNvSpPr/>
          <p:nvPr userDrawn="1"/>
        </p:nvSpPr>
        <p:spPr>
          <a:xfrm>
            <a:off x="685800" y="3602038"/>
            <a:ext cx="3274221" cy="0"/>
          </a:xfrm>
          <a:prstGeom prst="line">
            <a:avLst/>
          </a:prstGeom>
          <a:ln w="127000">
            <a:solidFill>
              <a:srgbClr val="323842"/>
            </a:solidFill>
            <a:miter/>
          </a:ln>
        </p:spPr>
        <p:txBody>
          <a:bodyPr lIns="48767" tIns="48767" rIns="48767" bIns="48767"/>
          <a:lstStyle/>
          <a:p>
            <a:pPr algn="l">
              <a:lnSpc>
                <a:spcPct val="100000"/>
              </a:lnSpc>
              <a:defRPr sz="2400">
                <a:solidFill>
                  <a:srgbClr val="000000"/>
                </a:solidFill>
                <a:latin typeface="Calibri"/>
                <a:ea typeface="Calibri"/>
                <a:cs typeface="Calibri"/>
                <a:sym typeface="Calibri"/>
              </a:defRPr>
            </a:pPr>
            <a:endParaRPr/>
          </a:p>
        </p:txBody>
      </p:sp>
    </p:spTree>
    <p:extLst>
      <p:ext uri="{BB962C8B-B14F-4D97-AF65-F5344CB8AC3E}">
        <p14:creationId xmlns:p14="http://schemas.microsoft.com/office/powerpoint/2010/main" val="297020984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3.2 Sec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DB060C1-3C0F-F449-B582-98A41504A966}"/>
              </a:ext>
            </a:extLst>
          </p:cNvPr>
          <p:cNvSpPr/>
          <p:nvPr userDrawn="1"/>
        </p:nvSpPr>
        <p:spPr>
          <a:xfrm>
            <a:off x="0" y="0"/>
            <a:ext cx="12192000" cy="6317946"/>
          </a:xfrm>
          <a:prstGeom prst="rect">
            <a:avLst/>
          </a:prstGeom>
          <a:solidFill>
            <a:srgbClr val="1A6E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AF738E5E-E2C2-AB46-9FAC-3DD507AB21EA}"/>
              </a:ext>
            </a:extLst>
          </p:cNvPr>
          <p:cNvSpPr/>
          <p:nvPr userDrawn="1"/>
        </p:nvSpPr>
        <p:spPr>
          <a:xfrm>
            <a:off x="0" y="6166022"/>
            <a:ext cx="12192000" cy="6919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1">
            <a:extLst>
              <a:ext uri="{FF2B5EF4-FFF2-40B4-BE49-F238E27FC236}">
                <a16:creationId xmlns:a16="http://schemas.microsoft.com/office/drawing/2014/main" id="{431DA6AB-412B-7B4F-BE93-98F6E635F211}"/>
              </a:ext>
            </a:extLst>
          </p:cNvPr>
          <p:cNvSpPr>
            <a:spLocks noGrp="1"/>
          </p:cNvSpPr>
          <p:nvPr>
            <p:ph type="title" hasCustomPrompt="1"/>
          </p:nvPr>
        </p:nvSpPr>
        <p:spPr>
          <a:xfrm>
            <a:off x="685800" y="1722117"/>
            <a:ext cx="10515600" cy="1784993"/>
          </a:xfrm>
        </p:spPr>
        <p:txBody>
          <a:bodyPr anchor="b">
            <a:normAutofit/>
          </a:bodyPr>
          <a:lstStyle>
            <a:lvl1pPr>
              <a:defRPr sz="3600" b="1" i="0">
                <a:solidFill>
                  <a:schemeClr val="bg1"/>
                </a:solidFill>
                <a:latin typeface="DIN Pro Medium" panose="020B0504020101020102" pitchFamily="34" charset="0"/>
              </a:defRPr>
            </a:lvl1pPr>
          </a:lstStyle>
          <a:p>
            <a:r>
              <a:rPr lang="en-US"/>
              <a:t>CLICK TO EDIT MASTER TITLE STYLE</a:t>
            </a:r>
          </a:p>
        </p:txBody>
      </p:sp>
      <p:sp>
        <p:nvSpPr>
          <p:cNvPr id="3" name="Text Placeholder 2">
            <a:extLst>
              <a:ext uri="{FF2B5EF4-FFF2-40B4-BE49-F238E27FC236}">
                <a16:creationId xmlns:a16="http://schemas.microsoft.com/office/drawing/2014/main" id="{E0D4B0B8-6664-7546-A13D-0E4D5712270E}"/>
              </a:ext>
            </a:extLst>
          </p:cNvPr>
          <p:cNvSpPr>
            <a:spLocks noGrp="1"/>
          </p:cNvSpPr>
          <p:nvPr>
            <p:ph type="body" idx="1"/>
          </p:nvPr>
        </p:nvSpPr>
        <p:spPr>
          <a:xfrm>
            <a:off x="685800" y="3782269"/>
            <a:ext cx="10515600" cy="1500187"/>
          </a:xfrm>
        </p:spPr>
        <p:txBody>
          <a:bodyPr>
            <a:normAutofit/>
          </a:bodyPr>
          <a:lstStyle>
            <a:lvl1pPr marL="0" indent="0">
              <a:buNone/>
              <a:defRPr sz="28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10" name="Picture 9" descr="A picture containing graphical user interface&#10;&#10;Description automatically generated">
            <a:extLst>
              <a:ext uri="{FF2B5EF4-FFF2-40B4-BE49-F238E27FC236}">
                <a16:creationId xmlns:a16="http://schemas.microsoft.com/office/drawing/2014/main" id="{8166F1DE-399E-4248-9275-BF91FDCF51B0}"/>
              </a:ext>
            </a:extLst>
          </p:cNvPr>
          <p:cNvPicPr>
            <a:picLocks noChangeAspect="1"/>
          </p:cNvPicPr>
          <p:nvPr userDrawn="1"/>
        </p:nvPicPr>
        <p:blipFill>
          <a:blip r:embed="rId2"/>
          <a:stretch>
            <a:fillRect/>
          </a:stretch>
        </p:blipFill>
        <p:spPr>
          <a:xfrm>
            <a:off x="628650" y="6306760"/>
            <a:ext cx="1229967" cy="372227"/>
          </a:xfrm>
          <a:prstGeom prst="rect">
            <a:avLst/>
          </a:prstGeom>
        </p:spPr>
      </p:pic>
      <p:sp>
        <p:nvSpPr>
          <p:cNvPr id="14" name="Straight Connector 50">
            <a:extLst>
              <a:ext uri="{FF2B5EF4-FFF2-40B4-BE49-F238E27FC236}">
                <a16:creationId xmlns:a16="http://schemas.microsoft.com/office/drawing/2014/main" id="{876FD15E-CAA7-E14A-A94A-BD010FEBDFEA}"/>
              </a:ext>
            </a:extLst>
          </p:cNvPr>
          <p:cNvSpPr/>
          <p:nvPr userDrawn="1"/>
        </p:nvSpPr>
        <p:spPr>
          <a:xfrm>
            <a:off x="685800" y="3602038"/>
            <a:ext cx="3274221" cy="0"/>
          </a:xfrm>
          <a:prstGeom prst="line">
            <a:avLst/>
          </a:prstGeom>
          <a:ln w="127000">
            <a:solidFill>
              <a:srgbClr val="D3EAF4"/>
            </a:solidFill>
            <a:miter/>
          </a:ln>
        </p:spPr>
        <p:txBody>
          <a:bodyPr lIns="48767" tIns="48767" rIns="48767" bIns="48767"/>
          <a:lstStyle/>
          <a:p>
            <a:pPr algn="l">
              <a:lnSpc>
                <a:spcPct val="100000"/>
              </a:lnSpc>
              <a:defRPr sz="2400">
                <a:solidFill>
                  <a:srgbClr val="000000"/>
                </a:solidFill>
                <a:latin typeface="Calibri"/>
                <a:ea typeface="Calibri"/>
                <a:cs typeface="Calibri"/>
                <a:sym typeface="Calibri"/>
              </a:defRPr>
            </a:pPr>
            <a:endParaRPr/>
          </a:p>
        </p:txBody>
      </p:sp>
    </p:spTree>
    <p:extLst>
      <p:ext uri="{BB962C8B-B14F-4D97-AF65-F5344CB8AC3E}">
        <p14:creationId xmlns:p14="http://schemas.microsoft.com/office/powerpoint/2010/main" val="110337596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4.1 Content Half">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A9A2D-7C89-DE48-BA83-820964B0B07D}"/>
              </a:ext>
            </a:extLst>
          </p:cNvPr>
          <p:cNvSpPr>
            <a:spLocks noGrp="1"/>
          </p:cNvSpPr>
          <p:nvPr>
            <p:ph type="title" hasCustomPrompt="1"/>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27B31CA-7364-D54D-974E-EA606E1A862C}"/>
              </a:ext>
            </a:extLst>
          </p:cNvPr>
          <p:cNvSpPr>
            <a:spLocks noGrp="1"/>
          </p:cNvSpPr>
          <p:nvPr>
            <p:ph sz="half" idx="1"/>
          </p:nvPr>
        </p:nvSpPr>
        <p:spPr>
          <a:xfrm>
            <a:off x="838200" y="1825625"/>
            <a:ext cx="5181600" cy="4351338"/>
          </a:xfrm>
        </p:spPr>
        <p:txBody>
          <a:bodyPr/>
          <a:lstStyle>
            <a:lvl1pPr>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F1176F9-135D-6041-B290-3FC2FD290A17}"/>
              </a:ext>
            </a:extLst>
          </p:cNvPr>
          <p:cNvSpPr>
            <a:spLocks noGrp="1"/>
          </p:cNvSpPr>
          <p:nvPr>
            <p:ph sz="half" idx="2"/>
          </p:nvPr>
        </p:nvSpPr>
        <p:spPr>
          <a:xfrm>
            <a:off x="6172200" y="1825625"/>
            <a:ext cx="5181600" cy="4351338"/>
          </a:xfrm>
        </p:spPr>
        <p:txBody>
          <a:bodyPr/>
          <a:lstStyle>
            <a:lvl1pPr>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00356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0 Agenda">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B7DA1A4-CDDE-4627-9774-730D1D9509FE}"/>
              </a:ext>
            </a:extLst>
          </p:cNvPr>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a:t>CLICK TO EDIT MASTER TITLE STYLE</a:t>
            </a:r>
          </a:p>
        </p:txBody>
      </p:sp>
      <p:pic>
        <p:nvPicPr>
          <p:cNvPr id="3" name="Picture 2" descr="A close-up of logos&#10;&#10;Description automatically generated">
            <a:extLst>
              <a:ext uri="{FF2B5EF4-FFF2-40B4-BE49-F238E27FC236}">
                <a16:creationId xmlns:a16="http://schemas.microsoft.com/office/drawing/2014/main" id="{EA5A98EC-EE04-A89D-81B0-CD70A9416BCE}"/>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26406" b="30051"/>
          <a:stretch/>
        </p:blipFill>
        <p:spPr>
          <a:xfrm>
            <a:off x="616871" y="6216073"/>
            <a:ext cx="2260186" cy="492070"/>
          </a:xfrm>
          <a:prstGeom prst="rect">
            <a:avLst/>
          </a:prstGeom>
        </p:spPr>
      </p:pic>
    </p:spTree>
    <p:extLst>
      <p:ext uri="{BB962C8B-B14F-4D97-AF65-F5344CB8AC3E}">
        <p14:creationId xmlns:p14="http://schemas.microsoft.com/office/powerpoint/2010/main" val="2402525513"/>
      </p:ext>
    </p:extLst>
  </p:cSld>
  <p:clrMapOvr>
    <a:masterClrMapping/>
  </p:clrMapOvr>
  <p:transition spd="slow">
    <p:wip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4.3 Content Half + Titl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3A06AB-F0C9-B641-8824-399249FC9C00}"/>
              </a:ext>
            </a:extLst>
          </p:cNvPr>
          <p:cNvSpPr>
            <a:spLocks noGrp="1"/>
          </p:cNvSpPr>
          <p:nvPr>
            <p:ph type="title" hasCustomPrompt="1"/>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1FD15AA-BE60-C240-AF2E-0462EE79480D}"/>
              </a:ext>
            </a:extLst>
          </p:cNvPr>
          <p:cNvSpPr>
            <a:spLocks noGrp="1"/>
          </p:cNvSpPr>
          <p:nvPr>
            <p:ph type="body" idx="1"/>
          </p:nvPr>
        </p:nvSpPr>
        <p:spPr>
          <a:xfrm>
            <a:off x="839788" y="1681163"/>
            <a:ext cx="5157787" cy="823912"/>
          </a:xfrm>
        </p:spPr>
        <p:txBody>
          <a:bodyPr anchor="b"/>
          <a:lstStyle>
            <a:lvl1pPr marL="0" indent="0">
              <a:buNone/>
              <a:defRPr sz="2400" b="1" i="0">
                <a:solidFill>
                  <a:schemeClr val="tx2"/>
                </a:solidFill>
                <a:latin typeface="Open Sans Semibold" panose="020B0606030504020204" pitchFamily="34" charset="0"/>
                <a:ea typeface="Open Sans Semibold" panose="020B0606030504020204" pitchFamily="34" charset="0"/>
                <a:cs typeface="Open Sans Semibold" panose="020B06060305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7C94B01-2CD4-3A48-A60A-8EABA5431169}"/>
              </a:ext>
            </a:extLst>
          </p:cNvPr>
          <p:cNvSpPr>
            <a:spLocks noGrp="1"/>
          </p:cNvSpPr>
          <p:nvPr>
            <p:ph sz="half" idx="2"/>
          </p:nvPr>
        </p:nvSpPr>
        <p:spPr>
          <a:xfrm>
            <a:off x="839788" y="2505075"/>
            <a:ext cx="5157787" cy="3684588"/>
          </a:xfrm>
        </p:spPr>
        <p:txBody>
          <a:bodyPr/>
          <a:lstStyle>
            <a:lvl1pPr>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C12297B-4B95-6A40-9D3F-F34A589C1591}"/>
              </a:ext>
            </a:extLst>
          </p:cNvPr>
          <p:cNvSpPr>
            <a:spLocks noGrp="1"/>
          </p:cNvSpPr>
          <p:nvPr>
            <p:ph type="body" sz="quarter" idx="3"/>
          </p:nvPr>
        </p:nvSpPr>
        <p:spPr>
          <a:xfrm>
            <a:off x="6172200" y="1681163"/>
            <a:ext cx="5183188" cy="823912"/>
          </a:xfrm>
        </p:spPr>
        <p:txBody>
          <a:bodyPr anchor="b"/>
          <a:lstStyle>
            <a:lvl1pPr marL="0" indent="0">
              <a:buNone/>
              <a:defRPr sz="2400" b="1" i="0">
                <a:solidFill>
                  <a:schemeClr val="tx2"/>
                </a:solidFill>
                <a:latin typeface="Open Sans Semibold" panose="020B0606030504020204" pitchFamily="34" charset="0"/>
                <a:ea typeface="Open Sans Semibold" panose="020B0606030504020204" pitchFamily="34" charset="0"/>
                <a:cs typeface="Open Sans Semibold" panose="020B06060305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F31E47D-A05A-9842-B7BD-8B95A7BC2139}"/>
              </a:ext>
            </a:extLst>
          </p:cNvPr>
          <p:cNvSpPr>
            <a:spLocks noGrp="1"/>
          </p:cNvSpPr>
          <p:nvPr>
            <p:ph sz="quarter" idx="4"/>
          </p:nvPr>
        </p:nvSpPr>
        <p:spPr>
          <a:xfrm>
            <a:off x="6172200" y="2505075"/>
            <a:ext cx="5183188" cy="3684588"/>
          </a:xfrm>
        </p:spPr>
        <p:txBody>
          <a:bodyPr/>
          <a:lstStyle>
            <a:lvl1pPr>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0042099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4.4 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8CE822-0790-3241-B0ED-B267EC79D7DF}"/>
              </a:ext>
            </a:extLst>
          </p:cNvPr>
          <p:cNvSpPr>
            <a:spLocks noGrp="1"/>
          </p:cNvSpPr>
          <p:nvPr>
            <p:ph type="title" hasCustomPrompt="1"/>
          </p:nvPr>
        </p:nvSpPr>
        <p:spPr/>
        <p:txBody>
          <a:bodyPr/>
          <a:lstStyle/>
          <a:p>
            <a:r>
              <a:rPr lang="en-US"/>
              <a:t>CLICK TO EDIT MASTER TITLE STYLE</a:t>
            </a:r>
          </a:p>
        </p:txBody>
      </p:sp>
    </p:spTree>
    <p:extLst>
      <p:ext uri="{BB962C8B-B14F-4D97-AF65-F5344CB8AC3E}">
        <p14:creationId xmlns:p14="http://schemas.microsoft.com/office/powerpoint/2010/main" val="375092561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1_4.4 Title Only">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DB060C1-3C0F-F449-B582-98A41504A966}"/>
              </a:ext>
            </a:extLst>
          </p:cNvPr>
          <p:cNvSpPr/>
          <p:nvPr userDrawn="1"/>
        </p:nvSpPr>
        <p:spPr>
          <a:xfrm>
            <a:off x="0" y="0"/>
            <a:ext cx="12192000" cy="6232358"/>
          </a:xfrm>
          <a:prstGeom prst="rect">
            <a:avLst/>
          </a:prstGeom>
          <a:solidFill>
            <a:srgbClr val="1A6E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C8CE822-0790-3241-B0ED-B267EC79D7DF}"/>
              </a:ext>
            </a:extLst>
          </p:cNvPr>
          <p:cNvSpPr>
            <a:spLocks noGrp="1"/>
          </p:cNvSpPr>
          <p:nvPr>
            <p:ph type="title" hasCustomPrompt="1"/>
          </p:nvPr>
        </p:nvSpPr>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322609125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2_4.4 Title Only">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B232093-782D-9444-B750-B9E2FF7B8F01}"/>
              </a:ext>
            </a:extLst>
          </p:cNvPr>
          <p:cNvSpPr/>
          <p:nvPr userDrawn="1"/>
        </p:nvSpPr>
        <p:spPr>
          <a:xfrm>
            <a:off x="0" y="0"/>
            <a:ext cx="12192000" cy="62082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C8CE822-0790-3241-B0ED-B267EC79D7DF}"/>
              </a:ext>
            </a:extLst>
          </p:cNvPr>
          <p:cNvSpPr>
            <a:spLocks noGrp="1"/>
          </p:cNvSpPr>
          <p:nvPr>
            <p:ph type="title" hasCustomPrompt="1"/>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43405500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5.0 Content Char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8FD2415-5F86-9E4E-A7DE-9ECBF1589ECB}"/>
              </a:ext>
            </a:extLst>
          </p:cNvPr>
          <p:cNvSpPr>
            <a:spLocks noGrp="1"/>
          </p:cNvSpPr>
          <p:nvPr>
            <p:ph idx="1"/>
          </p:nvPr>
        </p:nvSpPr>
        <p:spPr>
          <a:xfrm>
            <a:off x="5183188" y="2049462"/>
            <a:ext cx="6172200" cy="3811588"/>
          </a:xfrm>
        </p:spPr>
        <p:txBody>
          <a:bodyPr/>
          <a:lstStyle>
            <a:lvl1pPr>
              <a:defRPr sz="1600"/>
            </a:lvl1pPr>
            <a:lvl2pPr>
              <a:defRPr sz="1600"/>
            </a:lvl2pPr>
            <a:lvl3pPr>
              <a:defRPr sz="1600"/>
            </a:lvl3pPr>
            <a:lvl4pPr>
              <a:defRPr sz="16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D24A270-8EAF-4041-B315-AFF177EFDBB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Title 1">
            <a:extLst>
              <a:ext uri="{FF2B5EF4-FFF2-40B4-BE49-F238E27FC236}">
                <a16:creationId xmlns:a16="http://schemas.microsoft.com/office/drawing/2014/main" id="{1C8CE822-0790-3241-B0ED-B267EC79D7DF}"/>
              </a:ext>
            </a:extLst>
          </p:cNvPr>
          <p:cNvSpPr>
            <a:spLocks noGrp="1"/>
          </p:cNvSpPr>
          <p:nvPr>
            <p:ph type="title" hasCustomPrompt="1"/>
          </p:nvPr>
        </p:nvSpPr>
        <p:spPr>
          <a:xfrm>
            <a:off x="838200" y="365125"/>
            <a:ext cx="10515600" cy="1325563"/>
          </a:xfrm>
        </p:spPr>
        <p:txBody>
          <a:bodyPr/>
          <a:lstStyle/>
          <a:p>
            <a:r>
              <a:rPr lang="en-US"/>
              <a:t>CLICK TO EDIT MASTER TITLE STYLE</a:t>
            </a:r>
          </a:p>
        </p:txBody>
      </p:sp>
    </p:spTree>
    <p:extLst>
      <p:ext uri="{BB962C8B-B14F-4D97-AF65-F5344CB8AC3E}">
        <p14:creationId xmlns:p14="http://schemas.microsoft.com/office/powerpoint/2010/main" val="182877607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5.1 Content Chart 2">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8FD2415-5F86-9E4E-A7DE-9ECBF1589ECB}"/>
              </a:ext>
            </a:extLst>
          </p:cNvPr>
          <p:cNvSpPr>
            <a:spLocks noGrp="1"/>
          </p:cNvSpPr>
          <p:nvPr>
            <p:ph idx="1"/>
          </p:nvPr>
        </p:nvSpPr>
        <p:spPr>
          <a:xfrm>
            <a:off x="839788" y="2022989"/>
            <a:ext cx="6172200" cy="3811588"/>
          </a:xfrm>
        </p:spPr>
        <p:txBody>
          <a:bodyPr/>
          <a:lstStyle>
            <a:lvl1pPr>
              <a:defRPr sz="1600"/>
            </a:lvl1pPr>
            <a:lvl2pPr>
              <a:defRPr sz="1600"/>
            </a:lvl2pPr>
            <a:lvl3pPr>
              <a:defRPr sz="1600"/>
            </a:lvl3pPr>
            <a:lvl4pPr>
              <a:defRPr sz="16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D24A270-8EAF-4041-B315-AFF177EFDBB3}"/>
              </a:ext>
            </a:extLst>
          </p:cNvPr>
          <p:cNvSpPr>
            <a:spLocks noGrp="1"/>
          </p:cNvSpPr>
          <p:nvPr>
            <p:ph type="body" sz="half" idx="2"/>
          </p:nvPr>
        </p:nvSpPr>
        <p:spPr>
          <a:xfrm>
            <a:off x="7419975" y="2022989"/>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Title 1">
            <a:extLst>
              <a:ext uri="{FF2B5EF4-FFF2-40B4-BE49-F238E27FC236}">
                <a16:creationId xmlns:a16="http://schemas.microsoft.com/office/drawing/2014/main" id="{1C8CE822-0790-3241-B0ED-B267EC79D7DF}"/>
              </a:ext>
            </a:extLst>
          </p:cNvPr>
          <p:cNvSpPr>
            <a:spLocks noGrp="1"/>
          </p:cNvSpPr>
          <p:nvPr>
            <p:ph type="title" hasCustomPrompt="1"/>
          </p:nvPr>
        </p:nvSpPr>
        <p:spPr>
          <a:xfrm>
            <a:off x="838200" y="365125"/>
            <a:ext cx="10515600" cy="1325563"/>
          </a:xfrm>
        </p:spPr>
        <p:txBody>
          <a:bodyPr/>
          <a:lstStyle/>
          <a:p>
            <a:r>
              <a:rPr lang="en-US"/>
              <a:t>CLICK TO EDIT MASTER TITLE STYLE</a:t>
            </a:r>
          </a:p>
        </p:txBody>
      </p:sp>
    </p:spTree>
    <p:extLst>
      <p:ext uri="{BB962C8B-B14F-4D97-AF65-F5344CB8AC3E}">
        <p14:creationId xmlns:p14="http://schemas.microsoft.com/office/powerpoint/2010/main" val="183262117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6.0 Chart + Photo">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8FD2415-5F86-9E4E-A7DE-9ECBF1589ECB}"/>
              </a:ext>
            </a:extLst>
          </p:cNvPr>
          <p:cNvSpPr>
            <a:spLocks noGrp="1"/>
          </p:cNvSpPr>
          <p:nvPr>
            <p:ph idx="1"/>
          </p:nvPr>
        </p:nvSpPr>
        <p:spPr>
          <a:xfrm>
            <a:off x="839788" y="2049462"/>
            <a:ext cx="10515600" cy="3811588"/>
          </a:xfrm>
        </p:spPr>
        <p:txBody>
          <a:bodyPr/>
          <a:lstStyle>
            <a:lvl1pPr>
              <a:defRPr sz="1600"/>
            </a:lvl1pPr>
            <a:lvl2pPr>
              <a:defRPr sz="1600"/>
            </a:lvl2pPr>
            <a:lvl3pPr>
              <a:defRPr sz="1600"/>
            </a:lvl3pPr>
            <a:lvl4pPr>
              <a:defRPr sz="16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1">
            <a:extLst>
              <a:ext uri="{FF2B5EF4-FFF2-40B4-BE49-F238E27FC236}">
                <a16:creationId xmlns:a16="http://schemas.microsoft.com/office/drawing/2014/main" id="{1C8CE822-0790-3241-B0ED-B267EC79D7DF}"/>
              </a:ext>
            </a:extLst>
          </p:cNvPr>
          <p:cNvSpPr>
            <a:spLocks noGrp="1"/>
          </p:cNvSpPr>
          <p:nvPr>
            <p:ph type="title" hasCustomPrompt="1"/>
          </p:nvPr>
        </p:nvSpPr>
        <p:spPr>
          <a:xfrm>
            <a:off x="838200" y="365125"/>
            <a:ext cx="10515600" cy="1325563"/>
          </a:xfrm>
        </p:spPr>
        <p:txBody>
          <a:bodyPr/>
          <a:lstStyle/>
          <a:p>
            <a:r>
              <a:rPr lang="en-US"/>
              <a:t>CLICK TO EDIT MASTER TITLE STYLE</a:t>
            </a:r>
          </a:p>
        </p:txBody>
      </p:sp>
    </p:spTree>
    <p:extLst>
      <p:ext uri="{BB962C8B-B14F-4D97-AF65-F5344CB8AC3E}">
        <p14:creationId xmlns:p14="http://schemas.microsoft.com/office/powerpoint/2010/main" val="117285221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picTx" preserve="1">
  <p:cSld name="7.0 Pictu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C9743F-D7D0-F946-880F-ED49A97B1BC1}"/>
              </a:ext>
            </a:extLst>
          </p:cNvPr>
          <p:cNvSpPr>
            <a:spLocks noGrp="1"/>
          </p:cNvSpPr>
          <p:nvPr>
            <p:ph type="title" hasCustomPrompt="1"/>
          </p:nvPr>
        </p:nvSpPr>
        <p:spPr>
          <a:xfrm>
            <a:off x="839788" y="457200"/>
            <a:ext cx="3932237" cy="1600200"/>
          </a:xfrm>
        </p:spPr>
        <p:txBody>
          <a:bodyPr anchor="t"/>
          <a:lstStyle>
            <a:lvl1pPr>
              <a:defRPr sz="3000"/>
            </a:lvl1pPr>
          </a:lstStyle>
          <a:p>
            <a:r>
              <a:rPr lang="en-US"/>
              <a:t>CLICK TO EDIT MASTER TITLE STYLE</a:t>
            </a:r>
          </a:p>
        </p:txBody>
      </p:sp>
      <p:sp>
        <p:nvSpPr>
          <p:cNvPr id="3" name="Picture Placeholder 2">
            <a:extLst>
              <a:ext uri="{FF2B5EF4-FFF2-40B4-BE49-F238E27FC236}">
                <a16:creationId xmlns:a16="http://schemas.microsoft.com/office/drawing/2014/main" id="{56F7FA7C-B58F-B94C-A963-B0CA463806E4}"/>
              </a:ext>
            </a:extLst>
          </p:cNvPr>
          <p:cNvSpPr>
            <a:spLocks noGrp="1"/>
          </p:cNvSpPr>
          <p:nvPr>
            <p:ph type="pic" idx="1"/>
          </p:nvPr>
        </p:nvSpPr>
        <p:spPr>
          <a:xfrm>
            <a:off x="5183187" y="-98854"/>
            <a:ext cx="7111785" cy="621544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4E9BEBA-2805-EC41-B594-C4FEF41761D2}"/>
              </a:ext>
            </a:extLst>
          </p:cNvPr>
          <p:cNvSpPr>
            <a:spLocks noGrp="1"/>
          </p:cNvSpPr>
          <p:nvPr>
            <p:ph type="body" sz="half" idx="2"/>
          </p:nvPr>
        </p:nvSpPr>
        <p:spPr>
          <a:xfrm>
            <a:off x="839788" y="2057400"/>
            <a:ext cx="3932237" cy="3811588"/>
          </a:xfrm>
        </p:spPr>
        <p:txBody>
          <a:bodyPr/>
          <a:lstStyle>
            <a:lvl1pPr marL="0" indent="0">
              <a:buNone/>
              <a:defRPr sz="16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91103416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7.2 Picture Blu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BFD824C-11E2-1841-A92E-EEEBE3ED874C}"/>
              </a:ext>
            </a:extLst>
          </p:cNvPr>
          <p:cNvSpPr/>
          <p:nvPr userDrawn="1"/>
        </p:nvSpPr>
        <p:spPr>
          <a:xfrm>
            <a:off x="0" y="0"/>
            <a:ext cx="6095997" cy="61777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 name="Picture Placeholder 2"/>
          <p:cNvSpPr>
            <a:spLocks noGrp="1" noChangeAspect="1"/>
          </p:cNvSpPr>
          <p:nvPr>
            <p:ph type="pic" idx="1"/>
          </p:nvPr>
        </p:nvSpPr>
        <p:spPr>
          <a:xfrm>
            <a:off x="6096001" y="-100361"/>
            <a:ext cx="6095999" cy="6278137"/>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2" name="Title 1"/>
          <p:cNvSpPr>
            <a:spLocks noGrp="1"/>
          </p:cNvSpPr>
          <p:nvPr>
            <p:ph type="title" hasCustomPrompt="1"/>
          </p:nvPr>
        </p:nvSpPr>
        <p:spPr>
          <a:xfrm>
            <a:off x="838201" y="457200"/>
            <a:ext cx="4796881" cy="1600200"/>
          </a:xfrm>
        </p:spPr>
        <p:txBody>
          <a:bodyPr anchor="t">
            <a:normAutofit/>
          </a:bodyPr>
          <a:lstStyle>
            <a:lvl1pPr>
              <a:defRPr sz="3000">
                <a:solidFill>
                  <a:schemeClr val="bg1"/>
                </a:solidFill>
              </a:defRPr>
            </a:lvl1pPr>
          </a:lstStyle>
          <a:p>
            <a:r>
              <a:rPr lang="en-US"/>
              <a:t>CLICK TO EDIT MASTER TITLE STYLE</a:t>
            </a:r>
          </a:p>
        </p:txBody>
      </p:sp>
      <p:sp>
        <p:nvSpPr>
          <p:cNvPr id="4" name="Text Placeholder 3"/>
          <p:cNvSpPr>
            <a:spLocks noGrp="1"/>
          </p:cNvSpPr>
          <p:nvPr>
            <p:ph type="body" sz="half" idx="2"/>
          </p:nvPr>
        </p:nvSpPr>
        <p:spPr>
          <a:xfrm>
            <a:off x="839788" y="2057400"/>
            <a:ext cx="4795293" cy="3811588"/>
          </a:xfrm>
        </p:spPr>
        <p:txBody>
          <a:bodyPr/>
          <a:lstStyle>
            <a:lvl1pPr marL="0" inden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3138910907"/>
      </p:ext>
    </p:extLst>
  </p:cSld>
  <p:clrMapOvr>
    <a:masterClrMapping/>
  </p:clrMapOvr>
  <p:transition spd="slow">
    <p:wip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picTx" preserve="1">
  <p:cSld name="7.3 Pictur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C9743F-D7D0-F946-880F-ED49A97B1BC1}"/>
              </a:ext>
            </a:extLst>
          </p:cNvPr>
          <p:cNvSpPr>
            <a:spLocks noGrp="1"/>
          </p:cNvSpPr>
          <p:nvPr>
            <p:ph type="title" hasCustomPrompt="1"/>
          </p:nvPr>
        </p:nvSpPr>
        <p:spPr>
          <a:xfrm>
            <a:off x="7421563" y="531341"/>
            <a:ext cx="3932237" cy="1600200"/>
          </a:xfrm>
        </p:spPr>
        <p:txBody>
          <a:bodyPr anchor="t"/>
          <a:lstStyle>
            <a:lvl1pPr>
              <a:defRPr sz="3000"/>
            </a:lvl1pPr>
          </a:lstStyle>
          <a:p>
            <a:r>
              <a:rPr lang="en-US"/>
              <a:t>CLICK TO EDIT MASTER TITLE STYLE</a:t>
            </a:r>
          </a:p>
        </p:txBody>
      </p:sp>
      <p:sp>
        <p:nvSpPr>
          <p:cNvPr id="3" name="Picture Placeholder 2">
            <a:extLst>
              <a:ext uri="{FF2B5EF4-FFF2-40B4-BE49-F238E27FC236}">
                <a16:creationId xmlns:a16="http://schemas.microsoft.com/office/drawing/2014/main" id="{56F7FA7C-B58F-B94C-A963-B0CA463806E4}"/>
              </a:ext>
            </a:extLst>
          </p:cNvPr>
          <p:cNvSpPr>
            <a:spLocks noGrp="1"/>
          </p:cNvSpPr>
          <p:nvPr>
            <p:ph type="pic" idx="1"/>
          </p:nvPr>
        </p:nvSpPr>
        <p:spPr>
          <a:xfrm>
            <a:off x="-93148" y="-135925"/>
            <a:ext cx="7111785" cy="621544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4E9BEBA-2805-EC41-B594-C4FEF41761D2}"/>
              </a:ext>
            </a:extLst>
          </p:cNvPr>
          <p:cNvSpPr>
            <a:spLocks noGrp="1"/>
          </p:cNvSpPr>
          <p:nvPr>
            <p:ph type="body" sz="half" idx="2"/>
          </p:nvPr>
        </p:nvSpPr>
        <p:spPr>
          <a:xfrm>
            <a:off x="7421563" y="2131541"/>
            <a:ext cx="3932237" cy="3811588"/>
          </a:xfrm>
        </p:spPr>
        <p:txBody>
          <a:bodyPr/>
          <a:lstStyle>
            <a:lvl1pPr marL="0" indent="0">
              <a:buNone/>
              <a:defRPr sz="16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42694614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1.1 Title ">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CE3F701-1F60-D446-A8A4-B929854DD2D2}"/>
              </a:ext>
            </a:extLst>
          </p:cNvPr>
          <p:cNvSpPr/>
          <p:nvPr userDrawn="1"/>
        </p:nvSpPr>
        <p:spPr>
          <a:xfrm>
            <a:off x="0" y="6166022"/>
            <a:ext cx="12192000" cy="6919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 name="Subtitle 2"/>
          <p:cNvSpPr>
            <a:spLocks noGrp="1"/>
          </p:cNvSpPr>
          <p:nvPr>
            <p:ph type="subTitle" idx="1"/>
          </p:nvPr>
        </p:nvSpPr>
        <p:spPr>
          <a:xfrm>
            <a:off x="1524000" y="3602038"/>
            <a:ext cx="9144000" cy="1655762"/>
          </a:xfrm>
        </p:spPr>
        <p:txBody>
          <a:bodyPr>
            <a:normAutofit/>
          </a:bodyPr>
          <a:lstStyle>
            <a:lvl1pPr marL="0" indent="0" algn="ctr">
              <a:buNone/>
              <a:defRPr sz="2000">
                <a:solidFill>
                  <a:srgbClr val="D3EAF4"/>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 name="Title 1"/>
          <p:cNvSpPr>
            <a:spLocks noGrp="1"/>
          </p:cNvSpPr>
          <p:nvPr>
            <p:ph type="ctrTitle" hasCustomPrompt="1"/>
          </p:nvPr>
        </p:nvSpPr>
        <p:spPr>
          <a:xfrm>
            <a:off x="914400" y="1122363"/>
            <a:ext cx="10363200" cy="2387600"/>
          </a:xfrm>
        </p:spPr>
        <p:txBody>
          <a:bodyPr anchor="b">
            <a:normAutofit/>
          </a:bodyPr>
          <a:lstStyle>
            <a:lvl1pPr algn="ctr">
              <a:defRPr sz="5000">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9289037" y="6305622"/>
            <a:ext cx="1339208" cy="365125"/>
          </a:xfrm>
          <a:prstGeom prst="rect">
            <a:avLst/>
          </a:prstGeom>
        </p:spPr>
        <p:txBody>
          <a:bodyPr/>
          <a:lstStyle/>
          <a:p>
            <a:fld id="{C4A7F9E8-4CDA-FD49-8E74-4D1AD58A0F8A}" type="datetimeFigureOut">
              <a:rPr lang="en-US" smtClean="0"/>
              <a:t>8/14/2024</a:t>
            </a:fld>
            <a:endParaRPr lang="en-US"/>
          </a:p>
        </p:txBody>
      </p:sp>
      <p:sp>
        <p:nvSpPr>
          <p:cNvPr id="5" name="Footer Placeholder 4"/>
          <p:cNvSpPr>
            <a:spLocks noGrp="1"/>
          </p:cNvSpPr>
          <p:nvPr>
            <p:ph type="ftr" sz="quarter" idx="11"/>
          </p:nvPr>
        </p:nvSpPr>
        <p:spPr>
          <a:xfrm>
            <a:off x="4038600" y="6356352"/>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10734262" y="6305622"/>
            <a:ext cx="619537" cy="365125"/>
          </a:xfrm>
          <a:prstGeom prst="rect">
            <a:avLst/>
          </a:prstGeom>
        </p:spPr>
        <p:txBody>
          <a:bodyPr/>
          <a:lstStyle/>
          <a:p>
            <a:fld id="{4849AD13-9B11-CB43-A981-AE21961FFB82}" type="slidenum">
              <a:rPr lang="en-US" smtClean="0"/>
              <a:t>‹#›</a:t>
            </a:fld>
            <a:endParaRPr lang="en-US"/>
          </a:p>
        </p:txBody>
      </p:sp>
      <p:pic>
        <p:nvPicPr>
          <p:cNvPr id="9" name="Picture 8" descr="A picture containing drawing&#10;&#10;Description automatically generated">
            <a:extLst>
              <a:ext uri="{FF2B5EF4-FFF2-40B4-BE49-F238E27FC236}">
                <a16:creationId xmlns:a16="http://schemas.microsoft.com/office/drawing/2014/main" id="{C780F597-0B24-E844-94CA-FE079A296655}"/>
              </a:ext>
            </a:extLst>
          </p:cNvPr>
          <p:cNvPicPr>
            <a:picLocks noChangeAspect="1"/>
          </p:cNvPicPr>
          <p:nvPr userDrawn="1"/>
        </p:nvPicPr>
        <p:blipFill>
          <a:blip r:embed="rId2"/>
          <a:stretch>
            <a:fillRect/>
          </a:stretch>
        </p:blipFill>
        <p:spPr>
          <a:xfrm>
            <a:off x="5237068" y="6317946"/>
            <a:ext cx="1717864" cy="388130"/>
          </a:xfrm>
          <a:prstGeom prst="rect">
            <a:avLst/>
          </a:prstGeom>
        </p:spPr>
      </p:pic>
      <p:pic>
        <p:nvPicPr>
          <p:cNvPr id="20" name="Picture 19" descr="A group of people sitting at a table&#10;&#10;Description automatically generated">
            <a:extLst>
              <a:ext uri="{FF2B5EF4-FFF2-40B4-BE49-F238E27FC236}">
                <a16:creationId xmlns:a16="http://schemas.microsoft.com/office/drawing/2014/main" id="{029BC112-4206-4243-A95E-ABCA825EEBBA}"/>
              </a:ext>
            </a:extLst>
          </p:cNvPr>
          <p:cNvPicPr>
            <a:picLocks noChangeAspect="1"/>
          </p:cNvPicPr>
          <p:nvPr userDrawn="1"/>
        </p:nvPicPr>
        <p:blipFill rotWithShape="1">
          <a:blip r:embed="rId3"/>
          <a:srcRect l="712" t="1072" r="12629" b="1072"/>
          <a:stretch/>
        </p:blipFill>
        <p:spPr>
          <a:xfrm>
            <a:off x="0" y="0"/>
            <a:ext cx="12228227" cy="6904090"/>
          </a:xfrm>
          <a:prstGeom prst="rect">
            <a:avLst/>
          </a:prstGeom>
        </p:spPr>
      </p:pic>
      <p:sp>
        <p:nvSpPr>
          <p:cNvPr id="12" name="Rectangle">
            <a:extLst>
              <a:ext uri="{FF2B5EF4-FFF2-40B4-BE49-F238E27FC236}">
                <a16:creationId xmlns:a16="http://schemas.microsoft.com/office/drawing/2014/main" id="{FED18794-56AA-2F4E-B879-C9377BB469C0}"/>
              </a:ext>
            </a:extLst>
          </p:cNvPr>
          <p:cNvSpPr/>
          <p:nvPr userDrawn="1"/>
        </p:nvSpPr>
        <p:spPr>
          <a:xfrm>
            <a:off x="-152400" y="-141514"/>
            <a:ext cx="12496800" cy="7141028"/>
          </a:xfrm>
          <a:prstGeom prst="rect">
            <a:avLst/>
          </a:prstGeom>
          <a:solidFill>
            <a:srgbClr val="000000">
              <a:alpha val="28297"/>
            </a:srgbClr>
          </a:solidFill>
          <a:ln w="12700">
            <a:miter lim="400000"/>
          </a:ln>
        </p:spPr>
        <p:txBody>
          <a:bodyPr lIns="50800" tIns="50800" rIns="50800" bIns="50800" anchor="ctr"/>
          <a:lstStyle/>
          <a:p>
            <a:pPr algn="ctr" defTabSz="584200">
              <a:lnSpc>
                <a:spcPct val="100000"/>
              </a:lnSpc>
              <a:defRPr sz="2200">
                <a:solidFill>
                  <a:srgbClr val="FFFFFF"/>
                </a:solidFill>
                <a:latin typeface="Helvetica Neue Medium"/>
                <a:ea typeface="Helvetica Neue Medium"/>
                <a:cs typeface="Helvetica Neue Medium"/>
                <a:sym typeface="Helvetica Neue Medium"/>
              </a:defRPr>
            </a:pPr>
            <a:endParaRPr sz="2200"/>
          </a:p>
        </p:txBody>
      </p:sp>
      <p:sp>
        <p:nvSpPr>
          <p:cNvPr id="14" name="Straight Connector 50">
            <a:extLst>
              <a:ext uri="{FF2B5EF4-FFF2-40B4-BE49-F238E27FC236}">
                <a16:creationId xmlns:a16="http://schemas.microsoft.com/office/drawing/2014/main" id="{F1376769-C17B-A044-86C7-0C200BCF3643}"/>
              </a:ext>
            </a:extLst>
          </p:cNvPr>
          <p:cNvSpPr/>
          <p:nvPr userDrawn="1"/>
        </p:nvSpPr>
        <p:spPr>
          <a:xfrm>
            <a:off x="418956" y="1561953"/>
            <a:ext cx="4435677" cy="9151"/>
          </a:xfrm>
          <a:prstGeom prst="line">
            <a:avLst/>
          </a:prstGeom>
          <a:ln w="127000">
            <a:solidFill>
              <a:srgbClr val="FFD832"/>
            </a:solidFill>
            <a:miter/>
          </a:ln>
        </p:spPr>
        <p:txBody>
          <a:bodyPr lIns="48767" tIns="48767" rIns="48767" bIns="48767"/>
          <a:lstStyle/>
          <a:p>
            <a:pPr algn="l">
              <a:lnSpc>
                <a:spcPct val="100000"/>
              </a:lnSpc>
              <a:defRPr sz="2400">
                <a:solidFill>
                  <a:srgbClr val="000000"/>
                </a:solidFill>
                <a:latin typeface="Calibri"/>
                <a:ea typeface="Calibri"/>
                <a:cs typeface="Calibri"/>
                <a:sym typeface="Calibri"/>
              </a:defRPr>
            </a:pPr>
            <a:endParaRPr sz="2400"/>
          </a:p>
        </p:txBody>
      </p:sp>
      <p:pic>
        <p:nvPicPr>
          <p:cNvPr id="11" name="Picture 10" descr="A close-up of logos&#10;&#10;Description automatically generated">
            <a:extLst>
              <a:ext uri="{FF2B5EF4-FFF2-40B4-BE49-F238E27FC236}">
                <a16:creationId xmlns:a16="http://schemas.microsoft.com/office/drawing/2014/main" id="{3B9EED67-4360-129D-7A68-4EE993576C49}"/>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t="25128" b="30799"/>
          <a:stretch/>
        </p:blipFill>
        <p:spPr>
          <a:xfrm>
            <a:off x="418956" y="377215"/>
            <a:ext cx="4378833" cy="964943"/>
          </a:xfrm>
          <a:prstGeom prst="rect">
            <a:avLst/>
          </a:prstGeom>
        </p:spPr>
      </p:pic>
    </p:spTree>
    <p:extLst>
      <p:ext uri="{BB962C8B-B14F-4D97-AF65-F5344CB8AC3E}">
        <p14:creationId xmlns:p14="http://schemas.microsoft.com/office/powerpoint/2010/main" val="2971466751"/>
      </p:ext>
    </p:extLst>
  </p:cSld>
  <p:clrMapOvr>
    <a:masterClrMapping/>
  </p:clrMapOvr>
  <p:transition spd="slow">
    <p:wip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picTx" preserve="1">
  <p:cSld name="7.5 Picture Yellow">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29EAAF5-2832-374E-891F-1E1802CCDD44}"/>
              </a:ext>
            </a:extLst>
          </p:cNvPr>
          <p:cNvSpPr/>
          <p:nvPr userDrawn="1"/>
        </p:nvSpPr>
        <p:spPr>
          <a:xfrm>
            <a:off x="7018637" y="-37071"/>
            <a:ext cx="5183187" cy="61165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0C9743F-D7D0-F946-880F-ED49A97B1BC1}"/>
              </a:ext>
            </a:extLst>
          </p:cNvPr>
          <p:cNvSpPr>
            <a:spLocks noGrp="1"/>
          </p:cNvSpPr>
          <p:nvPr>
            <p:ph type="title" hasCustomPrompt="1"/>
          </p:nvPr>
        </p:nvSpPr>
        <p:spPr>
          <a:xfrm>
            <a:off x="7421563" y="531341"/>
            <a:ext cx="3932237" cy="1600200"/>
          </a:xfrm>
        </p:spPr>
        <p:txBody>
          <a:bodyPr anchor="t"/>
          <a:lstStyle>
            <a:lvl1pPr>
              <a:defRPr sz="3000"/>
            </a:lvl1pPr>
          </a:lstStyle>
          <a:p>
            <a:r>
              <a:rPr lang="en-US"/>
              <a:t>CLICK TO EDIT MASTER TITLE STYLE</a:t>
            </a:r>
          </a:p>
        </p:txBody>
      </p:sp>
      <p:sp>
        <p:nvSpPr>
          <p:cNvPr id="3" name="Picture Placeholder 2">
            <a:extLst>
              <a:ext uri="{FF2B5EF4-FFF2-40B4-BE49-F238E27FC236}">
                <a16:creationId xmlns:a16="http://schemas.microsoft.com/office/drawing/2014/main" id="{56F7FA7C-B58F-B94C-A963-B0CA463806E4}"/>
              </a:ext>
            </a:extLst>
          </p:cNvPr>
          <p:cNvSpPr>
            <a:spLocks noGrp="1"/>
          </p:cNvSpPr>
          <p:nvPr>
            <p:ph type="pic" idx="1"/>
          </p:nvPr>
        </p:nvSpPr>
        <p:spPr>
          <a:xfrm>
            <a:off x="-93148" y="-135925"/>
            <a:ext cx="7111785" cy="621544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4E9BEBA-2805-EC41-B594-C4FEF41761D2}"/>
              </a:ext>
            </a:extLst>
          </p:cNvPr>
          <p:cNvSpPr>
            <a:spLocks noGrp="1"/>
          </p:cNvSpPr>
          <p:nvPr>
            <p:ph type="body" sz="half" idx="2"/>
          </p:nvPr>
        </p:nvSpPr>
        <p:spPr>
          <a:xfrm>
            <a:off x="7421563" y="2131541"/>
            <a:ext cx="3932237" cy="3811588"/>
          </a:xfrm>
        </p:spPr>
        <p:txBody>
          <a:bodyPr/>
          <a:lstStyle>
            <a:lvl1pPr marL="0" indent="0">
              <a:buNone/>
              <a:defRPr sz="16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408720869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1984259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4.0 Content">
  <p:cSld name="4.0 Content">
    <p:spTree>
      <p:nvGrpSpPr>
        <p:cNvPr id="1" name="Shape 32"/>
        <p:cNvGrpSpPr/>
        <p:nvPr/>
      </p:nvGrpSpPr>
      <p:grpSpPr>
        <a:xfrm>
          <a:off x="0" y="0"/>
          <a:ext cx="0" cy="0"/>
          <a:chOff x="0" y="0"/>
          <a:chExt cx="0" cy="0"/>
        </a:xfrm>
      </p:grpSpPr>
      <p:sp>
        <p:nvSpPr>
          <p:cNvPr id="33" name="Google Shape;33;p39"/>
          <p:cNvSpPr txBox="1">
            <a:spLocks noGrp="1"/>
          </p:cNvSpPr>
          <p:nvPr>
            <p:ph type="title"/>
          </p:nvPr>
        </p:nvSpPr>
        <p:spPr>
          <a:xfrm>
            <a:off x="838200" y="365127"/>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3000"/>
              <a:buFont typeface="Arial"/>
              <a:buNone/>
              <a:defRPr sz="3000" b="0" i="0">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4" name="Google Shape;34;p39"/>
          <p:cNvSpPr txBox="1">
            <a:spLocks noGrp="1"/>
          </p:cNvSpPr>
          <p:nvPr>
            <p:ph type="body" idx="1"/>
          </p:nvPr>
        </p:nvSpPr>
        <p:spPr>
          <a:xfrm>
            <a:off x="838199" y="1825625"/>
            <a:ext cx="10515599" cy="4351338"/>
          </a:xfrm>
          <a:prstGeom prst="rect">
            <a:avLst/>
          </a:prstGeom>
          <a:noFill/>
          <a:ln>
            <a:noFill/>
          </a:ln>
        </p:spPr>
        <p:txBody>
          <a:bodyPr spcFirstLastPara="1" wrap="square" lIns="91425" tIns="45700" rIns="91425" bIns="45700" anchor="t" anchorCtr="0">
            <a:normAutofit/>
          </a:bodyPr>
          <a:lstStyle>
            <a:lvl1pPr marL="457200" lvl="0" indent="-330200" algn="l">
              <a:lnSpc>
                <a:spcPct val="90000"/>
              </a:lnSpc>
              <a:spcBef>
                <a:spcPts val="1000"/>
              </a:spcBef>
              <a:spcAft>
                <a:spcPts val="0"/>
              </a:spcAft>
              <a:buClr>
                <a:schemeClr val="dk1"/>
              </a:buClr>
              <a:buSzPts val="1600"/>
              <a:buChar char="•"/>
              <a:defRPr sz="1600"/>
            </a:lvl1pPr>
            <a:lvl2pPr marL="914400" lvl="1" indent="-330200" algn="l">
              <a:lnSpc>
                <a:spcPct val="90000"/>
              </a:lnSpc>
              <a:spcBef>
                <a:spcPts val="500"/>
              </a:spcBef>
              <a:spcAft>
                <a:spcPts val="0"/>
              </a:spcAft>
              <a:buClr>
                <a:schemeClr val="dk1"/>
              </a:buClr>
              <a:buSzPts val="1600"/>
              <a:buChar char="•"/>
              <a:defRPr sz="1600"/>
            </a:lvl2pPr>
            <a:lvl3pPr marL="1371600" lvl="2" indent="-330200" algn="l">
              <a:lnSpc>
                <a:spcPct val="90000"/>
              </a:lnSpc>
              <a:spcBef>
                <a:spcPts val="500"/>
              </a:spcBef>
              <a:spcAft>
                <a:spcPts val="0"/>
              </a:spcAft>
              <a:buClr>
                <a:schemeClr val="dk1"/>
              </a:buClr>
              <a:buSzPts val="1600"/>
              <a:buChar char="•"/>
              <a:defRPr sz="1600"/>
            </a:lvl3pPr>
            <a:lvl4pPr marL="1828800" lvl="3" indent="-330200" algn="l">
              <a:lnSpc>
                <a:spcPct val="90000"/>
              </a:lnSpc>
              <a:spcBef>
                <a:spcPts val="500"/>
              </a:spcBef>
              <a:spcAft>
                <a:spcPts val="0"/>
              </a:spcAft>
              <a:buClr>
                <a:schemeClr val="dk1"/>
              </a:buClr>
              <a:buSzPts val="1600"/>
              <a:buChar char="•"/>
              <a:defRPr sz="1600"/>
            </a:lvl4pPr>
            <a:lvl5pPr marL="2286000" lvl="4" indent="-330200" algn="l">
              <a:lnSpc>
                <a:spcPct val="90000"/>
              </a:lnSpc>
              <a:spcBef>
                <a:spcPts val="500"/>
              </a:spcBef>
              <a:spcAft>
                <a:spcPts val="0"/>
              </a:spcAft>
              <a:buClr>
                <a:schemeClr val="dk1"/>
              </a:buClr>
              <a:buSzPts val="1600"/>
              <a:buChar char="•"/>
              <a:defRPr sz="16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5" name="Google Shape;35;p39"/>
          <p:cNvSpPr txBox="1">
            <a:spLocks noGrp="1"/>
          </p:cNvSpPr>
          <p:nvPr>
            <p:ph type="dt" idx="10"/>
          </p:nvPr>
        </p:nvSpPr>
        <p:spPr>
          <a:xfrm>
            <a:off x="838200" y="6356352"/>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 name="Google Shape;36;p39"/>
          <p:cNvSpPr txBox="1">
            <a:spLocks noGrp="1"/>
          </p:cNvSpPr>
          <p:nvPr>
            <p:ph type="sldNum" idx="12"/>
          </p:nvPr>
        </p:nvSpPr>
        <p:spPr>
          <a:xfrm>
            <a:off x="8610600" y="6356352"/>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3382370896"/>
      </p:ext>
    </p:extLst>
  </p:cSld>
  <p:clrMapOvr>
    <a:masterClrMapping/>
  </p:clrMapOvr>
  <p:transition spd="slow">
    <p:wip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4.3 Content Half + Titles">
  <p:cSld name="1_4.3 Content Half + Titles">
    <p:spTree>
      <p:nvGrpSpPr>
        <p:cNvPr id="1" name="Shape 69"/>
        <p:cNvGrpSpPr/>
        <p:nvPr/>
      </p:nvGrpSpPr>
      <p:grpSpPr>
        <a:xfrm>
          <a:off x="0" y="0"/>
          <a:ext cx="0" cy="0"/>
          <a:chOff x="0" y="0"/>
          <a:chExt cx="0" cy="0"/>
        </a:xfrm>
      </p:grpSpPr>
      <p:sp>
        <p:nvSpPr>
          <p:cNvPr id="70" name="Google Shape;70;p30"/>
          <p:cNvSpPr txBox="1">
            <a:spLocks noGrp="1"/>
          </p:cNvSpPr>
          <p:nvPr>
            <p:ph type="title"/>
          </p:nvPr>
        </p:nvSpPr>
        <p:spPr>
          <a:xfrm>
            <a:off x="839788" y="365127"/>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3000"/>
              <a:buFont typeface="Arial"/>
              <a:buNone/>
              <a:defRPr sz="3000" b="0" i="0">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 name="Google Shape;71;p30"/>
          <p:cNvSpPr txBox="1">
            <a:spLocks noGrp="1"/>
          </p:cNvSpPr>
          <p:nvPr>
            <p:ph type="body" idx="1"/>
          </p:nvPr>
        </p:nvSpPr>
        <p:spPr>
          <a:xfrm>
            <a:off x="839789" y="1681163"/>
            <a:ext cx="5157787" cy="82391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1A6EB7"/>
              </a:buClr>
              <a:buSzPts val="2000"/>
              <a:buNone/>
              <a:defRPr sz="2000" b="1" i="0">
                <a:solidFill>
                  <a:srgbClr val="1A6EB7"/>
                </a:solidFill>
                <a:latin typeface="Open Sans SemiBold"/>
                <a:ea typeface="Open Sans SemiBold"/>
                <a:cs typeface="Open Sans SemiBold"/>
                <a:sym typeface="Open Sans SemiBold"/>
              </a:defRPr>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72" name="Google Shape;72;p30"/>
          <p:cNvSpPr txBox="1">
            <a:spLocks noGrp="1"/>
          </p:cNvSpPr>
          <p:nvPr>
            <p:ph type="body" idx="2"/>
          </p:nvPr>
        </p:nvSpPr>
        <p:spPr>
          <a:xfrm>
            <a:off x="839789" y="2505075"/>
            <a:ext cx="5157787" cy="3684588"/>
          </a:xfrm>
          <a:prstGeom prst="rect">
            <a:avLst/>
          </a:prstGeom>
          <a:noFill/>
          <a:ln>
            <a:noFill/>
          </a:ln>
        </p:spPr>
        <p:txBody>
          <a:bodyPr spcFirstLastPara="1" wrap="square" lIns="91425" tIns="45700" rIns="91425" bIns="45700" anchor="t" anchorCtr="0">
            <a:normAutofit/>
          </a:bodyPr>
          <a:lstStyle>
            <a:lvl1pPr marL="457200" lvl="0" indent="-330200" algn="l">
              <a:lnSpc>
                <a:spcPct val="90000"/>
              </a:lnSpc>
              <a:spcBef>
                <a:spcPts val="1000"/>
              </a:spcBef>
              <a:spcAft>
                <a:spcPts val="0"/>
              </a:spcAft>
              <a:buClr>
                <a:schemeClr val="dk1"/>
              </a:buClr>
              <a:buSzPts val="1600"/>
              <a:buChar char="•"/>
              <a:defRPr sz="1600"/>
            </a:lvl1pPr>
            <a:lvl2pPr marL="914400" lvl="1" indent="-330200" algn="l">
              <a:lnSpc>
                <a:spcPct val="90000"/>
              </a:lnSpc>
              <a:spcBef>
                <a:spcPts val="500"/>
              </a:spcBef>
              <a:spcAft>
                <a:spcPts val="0"/>
              </a:spcAft>
              <a:buClr>
                <a:schemeClr val="dk1"/>
              </a:buClr>
              <a:buSzPts val="1600"/>
              <a:buChar char="•"/>
              <a:defRPr sz="1600"/>
            </a:lvl2pPr>
            <a:lvl3pPr marL="1371600" lvl="2" indent="-330200" algn="l">
              <a:lnSpc>
                <a:spcPct val="90000"/>
              </a:lnSpc>
              <a:spcBef>
                <a:spcPts val="500"/>
              </a:spcBef>
              <a:spcAft>
                <a:spcPts val="0"/>
              </a:spcAft>
              <a:buClr>
                <a:schemeClr val="dk1"/>
              </a:buClr>
              <a:buSzPts val="1600"/>
              <a:buChar char="•"/>
              <a:defRPr sz="1600"/>
            </a:lvl3pPr>
            <a:lvl4pPr marL="1828800" lvl="3" indent="-330200" algn="l">
              <a:lnSpc>
                <a:spcPct val="90000"/>
              </a:lnSpc>
              <a:spcBef>
                <a:spcPts val="500"/>
              </a:spcBef>
              <a:spcAft>
                <a:spcPts val="0"/>
              </a:spcAft>
              <a:buClr>
                <a:schemeClr val="dk1"/>
              </a:buClr>
              <a:buSzPts val="1600"/>
              <a:buChar char="•"/>
              <a:defRPr sz="1600"/>
            </a:lvl4pPr>
            <a:lvl5pPr marL="2286000" lvl="4" indent="-330200" algn="l">
              <a:lnSpc>
                <a:spcPct val="90000"/>
              </a:lnSpc>
              <a:spcBef>
                <a:spcPts val="500"/>
              </a:spcBef>
              <a:spcAft>
                <a:spcPts val="0"/>
              </a:spcAft>
              <a:buClr>
                <a:schemeClr val="dk1"/>
              </a:buClr>
              <a:buSzPts val="1600"/>
              <a:buChar char="•"/>
              <a:defRPr sz="16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3" name="Google Shape;73;p30"/>
          <p:cNvSpPr txBox="1">
            <a:spLocks noGrp="1"/>
          </p:cNvSpPr>
          <p:nvPr>
            <p:ph type="body" idx="3"/>
          </p:nvPr>
        </p:nvSpPr>
        <p:spPr>
          <a:xfrm>
            <a:off x="6172201" y="1681163"/>
            <a:ext cx="5183188" cy="82391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1A6EB7"/>
              </a:buClr>
              <a:buSzPts val="2000"/>
              <a:buNone/>
              <a:defRPr sz="2000" b="1" i="0">
                <a:solidFill>
                  <a:srgbClr val="1A6EB7"/>
                </a:solidFill>
                <a:latin typeface="Open Sans SemiBold"/>
                <a:ea typeface="Open Sans SemiBold"/>
                <a:cs typeface="Open Sans SemiBold"/>
                <a:sym typeface="Open Sans SemiBold"/>
              </a:defRPr>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74" name="Google Shape;74;p30"/>
          <p:cNvSpPr txBox="1">
            <a:spLocks noGrp="1"/>
          </p:cNvSpPr>
          <p:nvPr>
            <p:ph type="body" idx="4"/>
          </p:nvPr>
        </p:nvSpPr>
        <p:spPr>
          <a:xfrm>
            <a:off x="6172201" y="2505075"/>
            <a:ext cx="5183188" cy="3684588"/>
          </a:xfrm>
          <a:prstGeom prst="rect">
            <a:avLst/>
          </a:prstGeom>
          <a:noFill/>
          <a:ln>
            <a:noFill/>
          </a:ln>
        </p:spPr>
        <p:txBody>
          <a:bodyPr spcFirstLastPara="1" wrap="square" lIns="91425" tIns="45700" rIns="91425" bIns="45700" anchor="t" anchorCtr="0">
            <a:normAutofit/>
          </a:bodyPr>
          <a:lstStyle>
            <a:lvl1pPr marL="457200" lvl="0" indent="-330200" algn="l">
              <a:lnSpc>
                <a:spcPct val="90000"/>
              </a:lnSpc>
              <a:spcBef>
                <a:spcPts val="1000"/>
              </a:spcBef>
              <a:spcAft>
                <a:spcPts val="0"/>
              </a:spcAft>
              <a:buClr>
                <a:schemeClr val="dk1"/>
              </a:buClr>
              <a:buSzPts val="1600"/>
              <a:buChar char="•"/>
              <a:defRPr sz="1600"/>
            </a:lvl1pPr>
            <a:lvl2pPr marL="914400" lvl="1" indent="-330200" algn="l">
              <a:lnSpc>
                <a:spcPct val="90000"/>
              </a:lnSpc>
              <a:spcBef>
                <a:spcPts val="500"/>
              </a:spcBef>
              <a:spcAft>
                <a:spcPts val="0"/>
              </a:spcAft>
              <a:buClr>
                <a:schemeClr val="dk1"/>
              </a:buClr>
              <a:buSzPts val="1600"/>
              <a:buChar char="•"/>
              <a:defRPr sz="1600"/>
            </a:lvl2pPr>
            <a:lvl3pPr marL="1371600" lvl="2" indent="-330200" algn="l">
              <a:lnSpc>
                <a:spcPct val="90000"/>
              </a:lnSpc>
              <a:spcBef>
                <a:spcPts val="500"/>
              </a:spcBef>
              <a:spcAft>
                <a:spcPts val="0"/>
              </a:spcAft>
              <a:buClr>
                <a:schemeClr val="dk1"/>
              </a:buClr>
              <a:buSzPts val="1600"/>
              <a:buChar char="•"/>
              <a:defRPr sz="1600"/>
            </a:lvl3pPr>
            <a:lvl4pPr marL="1828800" lvl="3" indent="-330200" algn="l">
              <a:lnSpc>
                <a:spcPct val="90000"/>
              </a:lnSpc>
              <a:spcBef>
                <a:spcPts val="500"/>
              </a:spcBef>
              <a:spcAft>
                <a:spcPts val="0"/>
              </a:spcAft>
              <a:buClr>
                <a:schemeClr val="dk1"/>
              </a:buClr>
              <a:buSzPts val="1600"/>
              <a:buChar char="•"/>
              <a:defRPr sz="1600"/>
            </a:lvl4pPr>
            <a:lvl5pPr marL="2286000" lvl="4" indent="-330200" algn="l">
              <a:lnSpc>
                <a:spcPct val="90000"/>
              </a:lnSpc>
              <a:spcBef>
                <a:spcPts val="500"/>
              </a:spcBef>
              <a:spcAft>
                <a:spcPts val="0"/>
              </a:spcAft>
              <a:buClr>
                <a:schemeClr val="dk1"/>
              </a:buClr>
              <a:buSzPts val="1600"/>
              <a:buChar char="•"/>
              <a:defRPr sz="16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30"/>
          <p:cNvSpPr txBox="1">
            <a:spLocks noGrp="1"/>
          </p:cNvSpPr>
          <p:nvPr>
            <p:ph type="dt" idx="10"/>
          </p:nvPr>
        </p:nvSpPr>
        <p:spPr>
          <a:xfrm>
            <a:off x="838200" y="6356352"/>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30"/>
          <p:cNvSpPr txBox="1">
            <a:spLocks noGrp="1"/>
          </p:cNvSpPr>
          <p:nvPr>
            <p:ph type="sldNum" idx="12"/>
          </p:nvPr>
        </p:nvSpPr>
        <p:spPr>
          <a:xfrm>
            <a:off x="8610600" y="6356352"/>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1" i="0" u="none" strike="noStrike" cap="none">
                <a:solidFill>
                  <a:srgbClr val="323842"/>
                </a:solidFill>
                <a:latin typeface="Open Sans"/>
                <a:ea typeface="Open Sans"/>
                <a:cs typeface="Open Sans"/>
                <a:sym typeface="Open Sans"/>
              </a:defRPr>
            </a:lvl1pPr>
            <a:lvl2pPr marL="0" marR="0" lvl="1" indent="0" algn="r">
              <a:lnSpc>
                <a:spcPct val="100000"/>
              </a:lnSpc>
              <a:spcBef>
                <a:spcPts val="0"/>
              </a:spcBef>
              <a:spcAft>
                <a:spcPts val="0"/>
              </a:spcAft>
              <a:buClr>
                <a:srgbClr val="000000"/>
              </a:buClr>
              <a:buSzPts val="1000"/>
              <a:buFont typeface="Arial"/>
              <a:buNone/>
              <a:defRPr sz="1000" b="1" i="0" u="none" strike="noStrike" cap="none">
                <a:solidFill>
                  <a:srgbClr val="323842"/>
                </a:solidFill>
                <a:latin typeface="Open Sans"/>
                <a:ea typeface="Open Sans"/>
                <a:cs typeface="Open Sans"/>
                <a:sym typeface="Open Sans"/>
              </a:defRPr>
            </a:lvl2pPr>
            <a:lvl3pPr marL="0" marR="0" lvl="2" indent="0" algn="r">
              <a:lnSpc>
                <a:spcPct val="100000"/>
              </a:lnSpc>
              <a:spcBef>
                <a:spcPts val="0"/>
              </a:spcBef>
              <a:spcAft>
                <a:spcPts val="0"/>
              </a:spcAft>
              <a:buClr>
                <a:srgbClr val="000000"/>
              </a:buClr>
              <a:buSzPts val="1000"/>
              <a:buFont typeface="Arial"/>
              <a:buNone/>
              <a:defRPr sz="1000" b="1" i="0" u="none" strike="noStrike" cap="none">
                <a:solidFill>
                  <a:srgbClr val="323842"/>
                </a:solidFill>
                <a:latin typeface="Open Sans"/>
                <a:ea typeface="Open Sans"/>
                <a:cs typeface="Open Sans"/>
                <a:sym typeface="Open Sans"/>
              </a:defRPr>
            </a:lvl3pPr>
            <a:lvl4pPr marL="0" marR="0" lvl="3" indent="0" algn="r">
              <a:lnSpc>
                <a:spcPct val="100000"/>
              </a:lnSpc>
              <a:spcBef>
                <a:spcPts val="0"/>
              </a:spcBef>
              <a:spcAft>
                <a:spcPts val="0"/>
              </a:spcAft>
              <a:buClr>
                <a:srgbClr val="000000"/>
              </a:buClr>
              <a:buSzPts val="1000"/>
              <a:buFont typeface="Arial"/>
              <a:buNone/>
              <a:defRPr sz="1000" b="1" i="0" u="none" strike="noStrike" cap="none">
                <a:solidFill>
                  <a:srgbClr val="323842"/>
                </a:solidFill>
                <a:latin typeface="Open Sans"/>
                <a:ea typeface="Open Sans"/>
                <a:cs typeface="Open Sans"/>
                <a:sym typeface="Open Sans"/>
              </a:defRPr>
            </a:lvl4pPr>
            <a:lvl5pPr marL="0" marR="0" lvl="4" indent="0" algn="r">
              <a:lnSpc>
                <a:spcPct val="100000"/>
              </a:lnSpc>
              <a:spcBef>
                <a:spcPts val="0"/>
              </a:spcBef>
              <a:spcAft>
                <a:spcPts val="0"/>
              </a:spcAft>
              <a:buClr>
                <a:srgbClr val="000000"/>
              </a:buClr>
              <a:buSzPts val="1000"/>
              <a:buFont typeface="Arial"/>
              <a:buNone/>
              <a:defRPr sz="1000" b="1" i="0" u="none" strike="noStrike" cap="none">
                <a:solidFill>
                  <a:srgbClr val="323842"/>
                </a:solidFill>
                <a:latin typeface="Open Sans"/>
                <a:ea typeface="Open Sans"/>
                <a:cs typeface="Open Sans"/>
                <a:sym typeface="Open Sans"/>
              </a:defRPr>
            </a:lvl5pPr>
            <a:lvl6pPr marL="0" marR="0" lvl="5" indent="0" algn="r">
              <a:lnSpc>
                <a:spcPct val="100000"/>
              </a:lnSpc>
              <a:spcBef>
                <a:spcPts val="0"/>
              </a:spcBef>
              <a:spcAft>
                <a:spcPts val="0"/>
              </a:spcAft>
              <a:buClr>
                <a:srgbClr val="000000"/>
              </a:buClr>
              <a:buSzPts val="1000"/>
              <a:buFont typeface="Arial"/>
              <a:buNone/>
              <a:defRPr sz="1000" b="1" i="0" u="none" strike="noStrike" cap="none">
                <a:solidFill>
                  <a:srgbClr val="323842"/>
                </a:solidFill>
                <a:latin typeface="Open Sans"/>
                <a:ea typeface="Open Sans"/>
                <a:cs typeface="Open Sans"/>
                <a:sym typeface="Open Sans"/>
              </a:defRPr>
            </a:lvl6pPr>
            <a:lvl7pPr marL="0" marR="0" lvl="6" indent="0" algn="r">
              <a:lnSpc>
                <a:spcPct val="100000"/>
              </a:lnSpc>
              <a:spcBef>
                <a:spcPts val="0"/>
              </a:spcBef>
              <a:spcAft>
                <a:spcPts val="0"/>
              </a:spcAft>
              <a:buClr>
                <a:srgbClr val="000000"/>
              </a:buClr>
              <a:buSzPts val="1000"/>
              <a:buFont typeface="Arial"/>
              <a:buNone/>
              <a:defRPr sz="1000" b="1" i="0" u="none" strike="noStrike" cap="none">
                <a:solidFill>
                  <a:srgbClr val="323842"/>
                </a:solidFill>
                <a:latin typeface="Open Sans"/>
                <a:ea typeface="Open Sans"/>
                <a:cs typeface="Open Sans"/>
                <a:sym typeface="Open Sans"/>
              </a:defRPr>
            </a:lvl7pPr>
            <a:lvl8pPr marL="0" marR="0" lvl="7" indent="0" algn="r">
              <a:lnSpc>
                <a:spcPct val="100000"/>
              </a:lnSpc>
              <a:spcBef>
                <a:spcPts val="0"/>
              </a:spcBef>
              <a:spcAft>
                <a:spcPts val="0"/>
              </a:spcAft>
              <a:buClr>
                <a:srgbClr val="000000"/>
              </a:buClr>
              <a:buSzPts val="1000"/>
              <a:buFont typeface="Arial"/>
              <a:buNone/>
              <a:defRPr sz="1000" b="1" i="0" u="none" strike="noStrike" cap="none">
                <a:solidFill>
                  <a:srgbClr val="323842"/>
                </a:solidFill>
                <a:latin typeface="Open Sans"/>
                <a:ea typeface="Open Sans"/>
                <a:cs typeface="Open Sans"/>
                <a:sym typeface="Open Sans"/>
              </a:defRPr>
            </a:lvl8pPr>
            <a:lvl9pPr marL="0" marR="0" lvl="8" indent="0" algn="r">
              <a:lnSpc>
                <a:spcPct val="100000"/>
              </a:lnSpc>
              <a:spcBef>
                <a:spcPts val="0"/>
              </a:spcBef>
              <a:spcAft>
                <a:spcPts val="0"/>
              </a:spcAft>
              <a:buClr>
                <a:srgbClr val="000000"/>
              </a:buClr>
              <a:buSzPts val="1000"/>
              <a:buFont typeface="Arial"/>
              <a:buNone/>
              <a:defRPr sz="1000" b="1" i="0" u="none" strike="noStrike" cap="none">
                <a:solidFill>
                  <a:srgbClr val="323842"/>
                </a:solidFill>
                <a:latin typeface="Open Sans"/>
                <a:ea typeface="Open Sans"/>
                <a:cs typeface="Open Sans"/>
                <a:sym typeface="Open Sans"/>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893267202"/>
      </p:ext>
    </p:extLst>
  </p:cSld>
  <p:clrMapOvr>
    <a:masterClrMapping/>
  </p:clrMapOvr>
  <p:transition spd="slow">
    <p:wip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1_3.1 Section ">
  <p:cSld name="1_3.1 Section ">
    <p:spTree>
      <p:nvGrpSpPr>
        <p:cNvPr id="1" name="Shape 50"/>
        <p:cNvGrpSpPr/>
        <p:nvPr/>
      </p:nvGrpSpPr>
      <p:grpSpPr>
        <a:xfrm>
          <a:off x="0" y="0"/>
          <a:ext cx="0" cy="0"/>
          <a:chOff x="0" y="0"/>
          <a:chExt cx="0" cy="0"/>
        </a:xfrm>
      </p:grpSpPr>
      <p:sp>
        <p:nvSpPr>
          <p:cNvPr id="51" name="Google Shape;51;p32"/>
          <p:cNvSpPr/>
          <p:nvPr/>
        </p:nvSpPr>
        <p:spPr>
          <a:xfrm>
            <a:off x="0" y="0"/>
            <a:ext cx="12192000" cy="6317946"/>
          </a:xfrm>
          <a:prstGeom prst="rect">
            <a:avLst/>
          </a:prstGeom>
          <a:solidFill>
            <a:srgbClr val="1A6EB7"/>
          </a:solidFill>
          <a:ln w="12700" cap="flat" cmpd="sng">
            <a:solidFill>
              <a:srgbClr val="BA9C2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2" name="Google Shape;52;p32"/>
          <p:cNvSpPr txBox="1">
            <a:spLocks noGrp="1"/>
          </p:cNvSpPr>
          <p:nvPr>
            <p:ph type="ctrTitle"/>
          </p:nvPr>
        </p:nvSpPr>
        <p:spPr>
          <a:xfrm>
            <a:off x="914400" y="367630"/>
            <a:ext cx="10363200" cy="759834"/>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000"/>
              <a:buFont typeface="Arial"/>
              <a:buNone/>
              <a:defRPr sz="30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p32"/>
          <p:cNvSpPr txBox="1">
            <a:spLocks noGrp="1"/>
          </p:cNvSpPr>
          <p:nvPr>
            <p:ph type="dt" idx="10"/>
          </p:nvPr>
        </p:nvSpPr>
        <p:spPr>
          <a:xfrm>
            <a:off x="838200" y="6356352"/>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4" name="Google Shape;54;p32"/>
          <p:cNvSpPr txBox="1">
            <a:spLocks noGrp="1"/>
          </p:cNvSpPr>
          <p:nvPr>
            <p:ph type="ftr" idx="11"/>
          </p:nvPr>
        </p:nvSpPr>
        <p:spPr>
          <a:xfrm>
            <a:off x="4038600" y="6356352"/>
            <a:ext cx="41148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55" name="Google Shape;55;p32"/>
          <p:cNvSpPr txBox="1">
            <a:spLocks noGrp="1"/>
          </p:cNvSpPr>
          <p:nvPr>
            <p:ph type="sldNum" idx="12"/>
          </p:nvPr>
        </p:nvSpPr>
        <p:spPr>
          <a:xfrm>
            <a:off x="8610600" y="6356352"/>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1" i="0" u="none" strike="noStrike" cap="none">
                <a:solidFill>
                  <a:srgbClr val="323842"/>
                </a:solidFill>
                <a:latin typeface="Open Sans"/>
                <a:ea typeface="Open Sans"/>
                <a:cs typeface="Open Sans"/>
                <a:sym typeface="Open Sans"/>
              </a:defRPr>
            </a:lvl1pPr>
            <a:lvl2pPr marL="0" marR="0" lvl="1" indent="0" algn="r">
              <a:lnSpc>
                <a:spcPct val="100000"/>
              </a:lnSpc>
              <a:spcBef>
                <a:spcPts val="0"/>
              </a:spcBef>
              <a:spcAft>
                <a:spcPts val="0"/>
              </a:spcAft>
              <a:buClr>
                <a:srgbClr val="000000"/>
              </a:buClr>
              <a:buSzPts val="1000"/>
              <a:buFont typeface="Arial"/>
              <a:buNone/>
              <a:defRPr sz="1000" b="1" i="0" u="none" strike="noStrike" cap="none">
                <a:solidFill>
                  <a:srgbClr val="323842"/>
                </a:solidFill>
                <a:latin typeface="Open Sans"/>
                <a:ea typeface="Open Sans"/>
                <a:cs typeface="Open Sans"/>
                <a:sym typeface="Open Sans"/>
              </a:defRPr>
            </a:lvl2pPr>
            <a:lvl3pPr marL="0" marR="0" lvl="2" indent="0" algn="r">
              <a:lnSpc>
                <a:spcPct val="100000"/>
              </a:lnSpc>
              <a:spcBef>
                <a:spcPts val="0"/>
              </a:spcBef>
              <a:spcAft>
                <a:spcPts val="0"/>
              </a:spcAft>
              <a:buClr>
                <a:srgbClr val="000000"/>
              </a:buClr>
              <a:buSzPts val="1000"/>
              <a:buFont typeface="Arial"/>
              <a:buNone/>
              <a:defRPr sz="1000" b="1" i="0" u="none" strike="noStrike" cap="none">
                <a:solidFill>
                  <a:srgbClr val="323842"/>
                </a:solidFill>
                <a:latin typeface="Open Sans"/>
                <a:ea typeface="Open Sans"/>
                <a:cs typeface="Open Sans"/>
                <a:sym typeface="Open Sans"/>
              </a:defRPr>
            </a:lvl3pPr>
            <a:lvl4pPr marL="0" marR="0" lvl="3" indent="0" algn="r">
              <a:lnSpc>
                <a:spcPct val="100000"/>
              </a:lnSpc>
              <a:spcBef>
                <a:spcPts val="0"/>
              </a:spcBef>
              <a:spcAft>
                <a:spcPts val="0"/>
              </a:spcAft>
              <a:buClr>
                <a:srgbClr val="000000"/>
              </a:buClr>
              <a:buSzPts val="1000"/>
              <a:buFont typeface="Arial"/>
              <a:buNone/>
              <a:defRPr sz="1000" b="1" i="0" u="none" strike="noStrike" cap="none">
                <a:solidFill>
                  <a:srgbClr val="323842"/>
                </a:solidFill>
                <a:latin typeface="Open Sans"/>
                <a:ea typeface="Open Sans"/>
                <a:cs typeface="Open Sans"/>
                <a:sym typeface="Open Sans"/>
              </a:defRPr>
            </a:lvl4pPr>
            <a:lvl5pPr marL="0" marR="0" lvl="4" indent="0" algn="r">
              <a:lnSpc>
                <a:spcPct val="100000"/>
              </a:lnSpc>
              <a:spcBef>
                <a:spcPts val="0"/>
              </a:spcBef>
              <a:spcAft>
                <a:spcPts val="0"/>
              </a:spcAft>
              <a:buClr>
                <a:srgbClr val="000000"/>
              </a:buClr>
              <a:buSzPts val="1000"/>
              <a:buFont typeface="Arial"/>
              <a:buNone/>
              <a:defRPr sz="1000" b="1" i="0" u="none" strike="noStrike" cap="none">
                <a:solidFill>
                  <a:srgbClr val="323842"/>
                </a:solidFill>
                <a:latin typeface="Open Sans"/>
                <a:ea typeface="Open Sans"/>
                <a:cs typeface="Open Sans"/>
                <a:sym typeface="Open Sans"/>
              </a:defRPr>
            </a:lvl5pPr>
            <a:lvl6pPr marL="0" marR="0" lvl="5" indent="0" algn="r">
              <a:lnSpc>
                <a:spcPct val="100000"/>
              </a:lnSpc>
              <a:spcBef>
                <a:spcPts val="0"/>
              </a:spcBef>
              <a:spcAft>
                <a:spcPts val="0"/>
              </a:spcAft>
              <a:buClr>
                <a:srgbClr val="000000"/>
              </a:buClr>
              <a:buSzPts val="1000"/>
              <a:buFont typeface="Arial"/>
              <a:buNone/>
              <a:defRPr sz="1000" b="1" i="0" u="none" strike="noStrike" cap="none">
                <a:solidFill>
                  <a:srgbClr val="323842"/>
                </a:solidFill>
                <a:latin typeface="Open Sans"/>
                <a:ea typeface="Open Sans"/>
                <a:cs typeface="Open Sans"/>
                <a:sym typeface="Open Sans"/>
              </a:defRPr>
            </a:lvl6pPr>
            <a:lvl7pPr marL="0" marR="0" lvl="6" indent="0" algn="r">
              <a:lnSpc>
                <a:spcPct val="100000"/>
              </a:lnSpc>
              <a:spcBef>
                <a:spcPts val="0"/>
              </a:spcBef>
              <a:spcAft>
                <a:spcPts val="0"/>
              </a:spcAft>
              <a:buClr>
                <a:srgbClr val="000000"/>
              </a:buClr>
              <a:buSzPts val="1000"/>
              <a:buFont typeface="Arial"/>
              <a:buNone/>
              <a:defRPr sz="1000" b="1" i="0" u="none" strike="noStrike" cap="none">
                <a:solidFill>
                  <a:srgbClr val="323842"/>
                </a:solidFill>
                <a:latin typeface="Open Sans"/>
                <a:ea typeface="Open Sans"/>
                <a:cs typeface="Open Sans"/>
                <a:sym typeface="Open Sans"/>
              </a:defRPr>
            </a:lvl7pPr>
            <a:lvl8pPr marL="0" marR="0" lvl="7" indent="0" algn="r">
              <a:lnSpc>
                <a:spcPct val="100000"/>
              </a:lnSpc>
              <a:spcBef>
                <a:spcPts val="0"/>
              </a:spcBef>
              <a:spcAft>
                <a:spcPts val="0"/>
              </a:spcAft>
              <a:buClr>
                <a:srgbClr val="000000"/>
              </a:buClr>
              <a:buSzPts val="1000"/>
              <a:buFont typeface="Arial"/>
              <a:buNone/>
              <a:defRPr sz="1000" b="1" i="0" u="none" strike="noStrike" cap="none">
                <a:solidFill>
                  <a:srgbClr val="323842"/>
                </a:solidFill>
                <a:latin typeface="Open Sans"/>
                <a:ea typeface="Open Sans"/>
                <a:cs typeface="Open Sans"/>
                <a:sym typeface="Open Sans"/>
              </a:defRPr>
            </a:lvl8pPr>
            <a:lvl9pPr marL="0" marR="0" lvl="8" indent="0" algn="r">
              <a:lnSpc>
                <a:spcPct val="100000"/>
              </a:lnSpc>
              <a:spcBef>
                <a:spcPts val="0"/>
              </a:spcBef>
              <a:spcAft>
                <a:spcPts val="0"/>
              </a:spcAft>
              <a:buClr>
                <a:srgbClr val="000000"/>
              </a:buClr>
              <a:buSzPts val="1000"/>
              <a:buFont typeface="Arial"/>
              <a:buNone/>
              <a:defRPr sz="1000" b="1" i="0" u="none" strike="noStrike" cap="none">
                <a:solidFill>
                  <a:srgbClr val="323842"/>
                </a:solidFill>
                <a:latin typeface="Open Sans"/>
                <a:ea typeface="Open Sans"/>
                <a:cs typeface="Open Sans"/>
                <a:sym typeface="Open Sans"/>
              </a:defRPr>
            </a:lvl9pPr>
          </a:lstStyle>
          <a:p>
            <a:fld id="{00000000-1234-1234-1234-123412341234}" type="slidenum">
              <a:rPr lang="en-US" smtClean="0"/>
              <a:pPr/>
              <a:t>‹#›</a:t>
            </a:fld>
            <a:endParaRPr lang="en-US"/>
          </a:p>
        </p:txBody>
      </p:sp>
      <p:sp>
        <p:nvSpPr>
          <p:cNvPr id="56" name="Google Shape;56;p32"/>
          <p:cNvSpPr/>
          <p:nvPr/>
        </p:nvSpPr>
        <p:spPr>
          <a:xfrm>
            <a:off x="0" y="6166022"/>
            <a:ext cx="12192000" cy="691978"/>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pic>
        <p:nvPicPr>
          <p:cNvPr id="57" name="Google Shape;57;p32" descr="A picture containing drawing&#10;&#10;Description automatically generated"/>
          <p:cNvPicPr preferRelativeResize="0"/>
          <p:nvPr/>
        </p:nvPicPr>
        <p:blipFill rotWithShape="1">
          <a:blip r:embed="rId2">
            <a:alphaModFix/>
          </a:blip>
          <a:srcRect/>
          <a:stretch/>
        </p:blipFill>
        <p:spPr>
          <a:xfrm>
            <a:off x="5237068" y="6317946"/>
            <a:ext cx="1717864" cy="388130"/>
          </a:xfrm>
          <a:prstGeom prst="rect">
            <a:avLst/>
          </a:prstGeom>
          <a:noFill/>
          <a:ln>
            <a:noFill/>
          </a:ln>
        </p:spPr>
      </p:pic>
    </p:spTree>
    <p:extLst>
      <p:ext uri="{BB962C8B-B14F-4D97-AF65-F5344CB8AC3E}">
        <p14:creationId xmlns:p14="http://schemas.microsoft.com/office/powerpoint/2010/main" val="1937734743"/>
      </p:ext>
    </p:extLst>
  </p:cSld>
  <p:clrMapOvr>
    <a:masterClrMapping/>
  </p:clrMapOvr>
  <p:transition spd="slow">
    <p:wip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Blank 1">
  <p:cSld name="Blank 1">
    <p:spTree>
      <p:nvGrpSpPr>
        <p:cNvPr id="1" name="Shape 88"/>
        <p:cNvGrpSpPr/>
        <p:nvPr/>
      </p:nvGrpSpPr>
      <p:grpSpPr>
        <a:xfrm>
          <a:off x="0" y="0"/>
          <a:ext cx="0" cy="0"/>
          <a:chOff x="0" y="0"/>
          <a:chExt cx="0" cy="0"/>
        </a:xfrm>
      </p:grpSpPr>
      <p:sp>
        <p:nvSpPr>
          <p:cNvPr id="89" name="Google Shape;89;gfa5df6097f_2_185"/>
          <p:cNvSpPr/>
          <p:nvPr/>
        </p:nvSpPr>
        <p:spPr>
          <a:xfrm>
            <a:off x="-28333" y="-9975"/>
            <a:ext cx="12192000" cy="68580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3550365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3.0 Section">
  <p:cSld name="3.0 Section">
    <p:bg>
      <p:bgRef idx="1001">
        <a:schemeClr val="bg2"/>
      </p:bgRef>
    </p:bg>
    <p:spTree>
      <p:nvGrpSpPr>
        <p:cNvPr id="1" name="Shape 98"/>
        <p:cNvGrpSpPr/>
        <p:nvPr/>
      </p:nvGrpSpPr>
      <p:grpSpPr>
        <a:xfrm>
          <a:off x="0" y="0"/>
          <a:ext cx="0" cy="0"/>
          <a:chOff x="0" y="0"/>
          <a:chExt cx="0" cy="0"/>
        </a:xfrm>
      </p:grpSpPr>
      <p:sp>
        <p:nvSpPr>
          <p:cNvPr id="3" name="Rectangle 2"/>
          <p:cNvSpPr/>
          <p:nvPr userDrawn="1"/>
        </p:nvSpPr>
        <p:spPr>
          <a:xfrm>
            <a:off x="0" y="6179127"/>
            <a:ext cx="12192000" cy="67887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userDrawn="1"/>
        </p:nvSpPr>
        <p:spPr>
          <a:xfrm>
            <a:off x="0" y="0"/>
            <a:ext cx="12192000" cy="621607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Google Shape;102;p88"/>
          <p:cNvSpPr txBox="1">
            <a:spLocks noGrp="1"/>
          </p:cNvSpPr>
          <p:nvPr>
            <p:ph type="ctrTitle"/>
          </p:nvPr>
        </p:nvSpPr>
        <p:spPr>
          <a:xfrm>
            <a:off x="914400" y="2353457"/>
            <a:ext cx="10363200" cy="11565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323842"/>
              </a:buClr>
              <a:buSzPts val="3000"/>
              <a:buFont typeface="Arial"/>
              <a:buNone/>
              <a:defRPr sz="3600">
                <a:solidFill>
                  <a:schemeClr val="tx1"/>
                </a:solidFill>
                <a:effectLst>
                  <a:outerShdw blurRad="38100" dist="38100" dir="2700000" algn="tl">
                    <a:srgbClr val="000000">
                      <a:alpha val="43137"/>
                    </a:srgbClr>
                  </a:outerShdw>
                </a:effectLst>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3" name="Google Shape;103;p88"/>
          <p:cNvSpPr txBox="1">
            <a:spLocks noGrp="1"/>
          </p:cNvSpPr>
          <p:nvPr>
            <p:ph type="subTitle" idx="1"/>
          </p:nvPr>
        </p:nvSpPr>
        <p:spPr>
          <a:xfrm>
            <a:off x="914400" y="3811075"/>
            <a:ext cx="10439200" cy="16557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750"/>
              </a:spcBef>
              <a:spcAft>
                <a:spcPts val="0"/>
              </a:spcAft>
              <a:buClr>
                <a:srgbClr val="323842"/>
              </a:buClr>
              <a:buSzPts val="2000"/>
              <a:buNone/>
              <a:defRPr sz="2000">
                <a:solidFill>
                  <a:schemeClr val="tx1"/>
                </a:solidFill>
              </a:defRPr>
            </a:lvl1pPr>
            <a:lvl2pPr lvl="1" algn="ctr">
              <a:lnSpc>
                <a:spcPct val="90000"/>
              </a:lnSpc>
              <a:spcBef>
                <a:spcPts val="375"/>
              </a:spcBef>
              <a:spcAft>
                <a:spcPts val="0"/>
              </a:spcAft>
              <a:buClr>
                <a:schemeClr val="dk1"/>
              </a:buClr>
              <a:buSzPts val="2000"/>
              <a:buNone/>
              <a:defRPr sz="1500"/>
            </a:lvl2pPr>
            <a:lvl3pPr lvl="2" algn="ctr">
              <a:lnSpc>
                <a:spcPct val="90000"/>
              </a:lnSpc>
              <a:spcBef>
                <a:spcPts val="375"/>
              </a:spcBef>
              <a:spcAft>
                <a:spcPts val="0"/>
              </a:spcAft>
              <a:buClr>
                <a:schemeClr val="dk1"/>
              </a:buClr>
              <a:buSzPts val="1800"/>
              <a:buNone/>
              <a:defRPr sz="1350"/>
            </a:lvl3pPr>
            <a:lvl4pPr lvl="3" algn="ctr">
              <a:lnSpc>
                <a:spcPct val="90000"/>
              </a:lnSpc>
              <a:spcBef>
                <a:spcPts val="375"/>
              </a:spcBef>
              <a:spcAft>
                <a:spcPts val="0"/>
              </a:spcAft>
              <a:buClr>
                <a:schemeClr val="dk1"/>
              </a:buClr>
              <a:buSzPts val="1600"/>
              <a:buNone/>
              <a:defRPr sz="1200"/>
            </a:lvl4pPr>
            <a:lvl5pPr lvl="4" algn="ctr">
              <a:lnSpc>
                <a:spcPct val="90000"/>
              </a:lnSpc>
              <a:spcBef>
                <a:spcPts val="375"/>
              </a:spcBef>
              <a:spcAft>
                <a:spcPts val="0"/>
              </a:spcAft>
              <a:buClr>
                <a:schemeClr val="dk1"/>
              </a:buClr>
              <a:buSzPts val="1600"/>
              <a:buNone/>
              <a:defRPr sz="1200"/>
            </a:lvl5pPr>
            <a:lvl6pPr lvl="5" algn="ctr">
              <a:lnSpc>
                <a:spcPct val="90000"/>
              </a:lnSpc>
              <a:spcBef>
                <a:spcPts val="375"/>
              </a:spcBef>
              <a:spcAft>
                <a:spcPts val="0"/>
              </a:spcAft>
              <a:buClr>
                <a:schemeClr val="dk1"/>
              </a:buClr>
              <a:buSzPts val="1600"/>
              <a:buNone/>
              <a:defRPr sz="1200"/>
            </a:lvl6pPr>
            <a:lvl7pPr lvl="6" algn="ctr">
              <a:lnSpc>
                <a:spcPct val="90000"/>
              </a:lnSpc>
              <a:spcBef>
                <a:spcPts val="375"/>
              </a:spcBef>
              <a:spcAft>
                <a:spcPts val="0"/>
              </a:spcAft>
              <a:buClr>
                <a:schemeClr val="dk1"/>
              </a:buClr>
              <a:buSzPts val="1600"/>
              <a:buNone/>
              <a:defRPr sz="1200"/>
            </a:lvl7pPr>
            <a:lvl8pPr lvl="7" algn="ctr">
              <a:lnSpc>
                <a:spcPct val="90000"/>
              </a:lnSpc>
              <a:spcBef>
                <a:spcPts val="375"/>
              </a:spcBef>
              <a:spcAft>
                <a:spcPts val="0"/>
              </a:spcAft>
              <a:buClr>
                <a:schemeClr val="dk1"/>
              </a:buClr>
              <a:buSzPts val="1600"/>
              <a:buNone/>
              <a:defRPr sz="1200"/>
            </a:lvl8pPr>
            <a:lvl9pPr lvl="8" algn="ctr">
              <a:lnSpc>
                <a:spcPct val="90000"/>
              </a:lnSpc>
              <a:spcBef>
                <a:spcPts val="375"/>
              </a:spcBef>
              <a:spcAft>
                <a:spcPts val="0"/>
              </a:spcAft>
              <a:buClr>
                <a:schemeClr val="dk1"/>
              </a:buClr>
              <a:buSzPts val="1600"/>
              <a:buNone/>
              <a:defRPr sz="1200"/>
            </a:lvl9pPr>
          </a:lstStyle>
          <a:p>
            <a:endParaRPr/>
          </a:p>
        </p:txBody>
      </p:sp>
      <p:sp>
        <p:nvSpPr>
          <p:cNvPr id="8" name="Straight Connector 50">
            <a:extLst>
              <a:ext uri="{FF2B5EF4-FFF2-40B4-BE49-F238E27FC236}">
                <a16:creationId xmlns:a16="http://schemas.microsoft.com/office/drawing/2014/main" id="{F1376769-C17B-A044-86C7-0C200BCF3643}"/>
              </a:ext>
            </a:extLst>
          </p:cNvPr>
          <p:cNvSpPr/>
          <p:nvPr userDrawn="1"/>
        </p:nvSpPr>
        <p:spPr>
          <a:xfrm flipV="1">
            <a:off x="914400" y="3501639"/>
            <a:ext cx="5438878" cy="16635"/>
          </a:xfrm>
          <a:prstGeom prst="line">
            <a:avLst/>
          </a:prstGeom>
          <a:ln w="127000">
            <a:solidFill>
              <a:schemeClr val="tx1"/>
            </a:solidFill>
            <a:miter/>
          </a:ln>
        </p:spPr>
        <p:txBody>
          <a:bodyPr lIns="48767" tIns="48767" rIns="48767" bIns="48767"/>
          <a:lstStyle/>
          <a:p>
            <a:pPr algn="l">
              <a:lnSpc>
                <a:spcPct val="100000"/>
              </a:lnSpc>
              <a:defRPr sz="2400">
                <a:solidFill>
                  <a:srgbClr val="000000"/>
                </a:solidFill>
                <a:latin typeface="Calibri"/>
                <a:ea typeface="Calibri"/>
                <a:cs typeface="Calibri"/>
                <a:sym typeface="Calibri"/>
              </a:defRPr>
            </a:pPr>
            <a:endParaRPr sz="2400"/>
          </a:p>
        </p:txBody>
      </p:sp>
      <p:pic>
        <p:nvPicPr>
          <p:cNvPr id="6" name="Picture 5" descr="A close-up of logos&#10;&#10;Description automatically generated">
            <a:extLst>
              <a:ext uri="{FF2B5EF4-FFF2-40B4-BE49-F238E27FC236}">
                <a16:creationId xmlns:a16="http://schemas.microsoft.com/office/drawing/2014/main" id="{21300381-65B7-8D10-28FD-B1E00608A660}"/>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26406" b="30051"/>
          <a:stretch/>
        </p:blipFill>
        <p:spPr>
          <a:xfrm>
            <a:off x="616871" y="6216073"/>
            <a:ext cx="2260186" cy="492070"/>
          </a:xfrm>
          <a:prstGeom prst="rect">
            <a:avLst/>
          </a:prstGeom>
        </p:spPr>
      </p:pic>
    </p:spTree>
    <p:extLst>
      <p:ext uri="{BB962C8B-B14F-4D97-AF65-F5344CB8AC3E}">
        <p14:creationId xmlns:p14="http://schemas.microsoft.com/office/powerpoint/2010/main" val="2184736720"/>
      </p:ext>
    </p:extLst>
  </p:cSld>
  <p:clrMapOvr>
    <a:overrideClrMapping bg1="dk1" tx1="lt1" bg2="dk2" tx2="lt2" accent1="accent1" accent2="accent2" accent3="accent3" accent4="accent4" accent5="accent5" accent6="accent6" hlink="hlink" folHlink="folHlink"/>
  </p:clrMapOvr>
  <p:transition spd="slow">
    <p:wip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8473176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cSld name="4.4 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8CE822-0790-3241-B0ED-B267EC79D7DF}"/>
              </a:ext>
            </a:extLst>
          </p:cNvPr>
          <p:cNvSpPr>
            <a:spLocks noGrp="1"/>
          </p:cNvSpPr>
          <p:nvPr>
            <p:ph type="title" hasCustomPrompt="1"/>
          </p:nvPr>
        </p:nvSpPr>
        <p:spPr/>
        <p:txBody>
          <a:bodyPr/>
          <a:lstStyle/>
          <a:p>
            <a:r>
              <a:rPr lang="en-US"/>
              <a:t>CLICK TO EDIT MASTER TITLE STYLE</a:t>
            </a:r>
          </a:p>
        </p:txBody>
      </p:sp>
    </p:spTree>
    <p:extLst>
      <p:ext uri="{BB962C8B-B14F-4D97-AF65-F5344CB8AC3E}">
        <p14:creationId xmlns:p14="http://schemas.microsoft.com/office/powerpoint/2010/main" val="20538520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3_Title Only">
  <p:cSld name="3_Title Only">
    <p:spTree>
      <p:nvGrpSpPr>
        <p:cNvPr id="1" name="Shape 47"/>
        <p:cNvGrpSpPr/>
        <p:nvPr/>
      </p:nvGrpSpPr>
      <p:grpSpPr>
        <a:xfrm>
          <a:off x="0" y="0"/>
          <a:ext cx="0" cy="0"/>
          <a:chOff x="0" y="0"/>
          <a:chExt cx="0" cy="0"/>
        </a:xfrm>
      </p:grpSpPr>
    </p:spTree>
    <p:extLst>
      <p:ext uri="{BB962C8B-B14F-4D97-AF65-F5344CB8AC3E}">
        <p14:creationId xmlns:p14="http://schemas.microsoft.com/office/powerpoint/2010/main" val="9320634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1_4.0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ormAutofit/>
          </a:bodyPr>
          <a:lstStyle>
            <a:lvl1pPr>
              <a:defRPr sz="3600" b="1" i="0">
                <a:latin typeface="Arial" panose="020B0604020202020204" pitchFamily="34" charset="0"/>
                <a:cs typeface="Arial" panose="020B0604020202020204" pitchFamily="34" charset="0"/>
              </a:defRPr>
            </a:lvl1pPr>
          </a:lstStyle>
          <a:p>
            <a:r>
              <a:rPr lang="en-US"/>
              <a:t>CLICK TO EDIT MASTER TITLE STYLE</a:t>
            </a:r>
          </a:p>
        </p:txBody>
      </p:sp>
      <p:sp>
        <p:nvSpPr>
          <p:cNvPr id="3" name="Content Placeholder 2"/>
          <p:cNvSpPr>
            <a:spLocks noGrp="1"/>
          </p:cNvSpPr>
          <p:nvPr>
            <p:ph sz="half" idx="1"/>
          </p:nvPr>
        </p:nvSpPr>
        <p:spPr>
          <a:xfrm>
            <a:off x="838199" y="1825625"/>
            <a:ext cx="10515599" cy="4351338"/>
          </a:xfrm>
        </p:spPr>
        <p:txBody>
          <a:bodyPr>
            <a:normAutofit/>
          </a:bodyPr>
          <a:lstStyle>
            <a:lvl1pPr>
              <a:defRPr sz="2800"/>
            </a:lvl1pPr>
            <a:lvl2pPr>
              <a:defRPr sz="2800"/>
            </a:lvl2pPr>
            <a:lvl3pPr>
              <a:defRPr sz="2800"/>
            </a:lvl3pPr>
            <a:lvl4pPr>
              <a:defRPr sz="2800"/>
            </a:lvl4pPr>
            <a:lvl5pPr>
              <a:defRPr sz="2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96386225"/>
      </p:ext>
    </p:extLst>
  </p:cSld>
  <p:clrMapOvr>
    <a:masterClrMapping/>
  </p:clrMapOvr>
  <p:transition spd="slow">
    <p:wip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2.0 Agenda">
    <p:spTree>
      <p:nvGrpSpPr>
        <p:cNvPr id="1" name=""/>
        <p:cNvGrpSpPr/>
        <p:nvPr/>
      </p:nvGrpSpPr>
      <p:grpSpPr>
        <a:xfrm>
          <a:off x="0" y="0"/>
          <a:ext cx="0" cy="0"/>
          <a:chOff x="0" y="0"/>
          <a:chExt cx="0" cy="0"/>
        </a:xfrm>
      </p:grpSpPr>
    </p:spTree>
    <p:extLst>
      <p:ext uri="{BB962C8B-B14F-4D97-AF65-F5344CB8AC3E}">
        <p14:creationId xmlns:p14="http://schemas.microsoft.com/office/powerpoint/2010/main" val="20845593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image" Target="../media/image1.png"/><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theme" Target="../theme/theme2.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image" Target="../media/image6.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cnm-01.png" descr="cnm-01.png">
            <a:extLst>
              <a:ext uri="{FF2B5EF4-FFF2-40B4-BE49-F238E27FC236}">
                <a16:creationId xmlns:a16="http://schemas.microsoft.com/office/drawing/2014/main" id="{95744727-7593-6446-8776-31E3DEE0DAEB}"/>
              </a:ext>
            </a:extLst>
          </p:cNvPr>
          <p:cNvPicPr>
            <a:picLocks noChangeAspect="1"/>
          </p:cNvPicPr>
          <p:nvPr userDrawn="1"/>
        </p:nvPicPr>
        <p:blipFill>
          <a:blip r:embed="rId13"/>
          <a:stretch>
            <a:fillRect/>
          </a:stretch>
        </p:blipFill>
        <p:spPr>
          <a:xfrm>
            <a:off x="8918646" y="3116813"/>
            <a:ext cx="4870308" cy="4549569"/>
          </a:xfrm>
          <a:prstGeom prst="rect">
            <a:avLst/>
          </a:prstGeom>
          <a:ln w="12700">
            <a:miter lim="400000"/>
          </a:ln>
        </p:spPr>
      </p:pic>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 name="Picture 3" descr="A close-up of logos&#10;&#10;Description automatically generated">
            <a:extLst>
              <a:ext uri="{FF2B5EF4-FFF2-40B4-BE49-F238E27FC236}">
                <a16:creationId xmlns:a16="http://schemas.microsoft.com/office/drawing/2014/main" id="{2BA6291C-D9EA-0909-A34E-C0C7FC6F9C90}"/>
              </a:ext>
            </a:extLst>
          </p:cNvPr>
          <p:cNvPicPr>
            <a:picLocks noChangeAspect="1"/>
          </p:cNvPicPr>
          <p:nvPr userDrawn="1"/>
        </p:nvPicPr>
        <p:blipFill rotWithShape="1">
          <a:blip r:embed="rId14" cstate="print">
            <a:extLst>
              <a:ext uri="{28A0092B-C50C-407E-A947-70E740481C1C}">
                <a14:useLocalDpi xmlns:a14="http://schemas.microsoft.com/office/drawing/2010/main" val="0"/>
              </a:ext>
            </a:extLst>
          </a:blip>
          <a:srcRect t="26406" b="30051"/>
          <a:stretch/>
        </p:blipFill>
        <p:spPr>
          <a:xfrm>
            <a:off x="587688" y="6246838"/>
            <a:ext cx="2260186" cy="492070"/>
          </a:xfrm>
          <a:prstGeom prst="rect">
            <a:avLst/>
          </a:prstGeom>
        </p:spPr>
      </p:pic>
    </p:spTree>
    <p:extLst>
      <p:ext uri="{BB962C8B-B14F-4D97-AF65-F5344CB8AC3E}">
        <p14:creationId xmlns:p14="http://schemas.microsoft.com/office/powerpoint/2010/main" val="3627558631"/>
      </p:ext>
    </p:extLst>
  </p:cSld>
  <p:clrMap bg1="lt1" tx1="dk1" bg2="lt2" tx2="dk2" accent1="accent1" accent2="accent2" accent3="accent3" accent4="accent4" accent5="accent5" accent6="accent6" hlink="hlink" folHlink="folHlink"/>
  <p:sldLayoutIdLst>
    <p:sldLayoutId id="2147483693" r:id="rId1"/>
    <p:sldLayoutId id="2147483674" r:id="rId2"/>
    <p:sldLayoutId id="2147483687" r:id="rId3"/>
    <p:sldLayoutId id="2147483718" r:id="rId4"/>
    <p:sldLayoutId id="2147483703" r:id="rId5"/>
    <p:sldLayoutId id="2147483719" r:id="rId6"/>
    <p:sldLayoutId id="2147483720" r:id="rId7"/>
    <p:sldLayoutId id="2147483672" r:id="rId8"/>
    <p:sldLayoutId id="2147483721" r:id="rId9"/>
    <p:sldLayoutId id="2147483722" r:id="rId10"/>
    <p:sldLayoutId id="2147483757" r:id="rId11"/>
  </p:sldLayoutIdLst>
  <p:transition spd="slow">
    <p:wipe/>
  </p:transition>
  <p:txStyles>
    <p:titleStyle>
      <a:lvl1pPr algn="l" defTabSz="914400" rtl="0" eaLnBrk="1" latinLnBrk="0" hangingPunct="1">
        <a:lnSpc>
          <a:spcPct val="90000"/>
        </a:lnSpc>
        <a:spcBef>
          <a:spcPct val="0"/>
        </a:spcBef>
        <a:buNone/>
        <a:defRPr sz="3600" b="1" i="0"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0" name="cnm-01.png" descr="cnm-01.png">
            <a:extLst>
              <a:ext uri="{FF2B5EF4-FFF2-40B4-BE49-F238E27FC236}">
                <a16:creationId xmlns:a16="http://schemas.microsoft.com/office/drawing/2014/main" id="{49CE0674-51DC-884A-B856-75D6068EABC0}"/>
              </a:ext>
            </a:extLst>
          </p:cNvPr>
          <p:cNvPicPr>
            <a:picLocks noChangeAspect="1"/>
          </p:cNvPicPr>
          <p:nvPr userDrawn="1"/>
        </p:nvPicPr>
        <p:blipFill>
          <a:blip r:embed="rId26"/>
          <a:stretch>
            <a:fillRect/>
          </a:stretch>
        </p:blipFill>
        <p:spPr>
          <a:xfrm>
            <a:off x="8240364" y="2137497"/>
            <a:ext cx="6628655" cy="6628654"/>
          </a:xfrm>
          <a:prstGeom prst="rect">
            <a:avLst/>
          </a:prstGeom>
          <a:ln w="12700">
            <a:miter lim="400000"/>
          </a:ln>
        </p:spPr>
      </p:pic>
      <p:sp>
        <p:nvSpPr>
          <p:cNvPr id="2" name="Title Placeholder 1">
            <a:extLst>
              <a:ext uri="{FF2B5EF4-FFF2-40B4-BE49-F238E27FC236}">
                <a16:creationId xmlns:a16="http://schemas.microsoft.com/office/drawing/2014/main" id="{9277A09A-E522-924C-8152-7C7E15355F8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91D4B9F-8947-034F-A672-031356ED06F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descr="A picture containing graphical user interface&#10;&#10;Description automatically generated">
            <a:extLst>
              <a:ext uri="{FF2B5EF4-FFF2-40B4-BE49-F238E27FC236}">
                <a16:creationId xmlns:a16="http://schemas.microsoft.com/office/drawing/2014/main" id="{F9D0E706-99A5-EC48-9F22-89828CE12F18}"/>
              </a:ext>
            </a:extLst>
          </p:cNvPr>
          <p:cNvPicPr>
            <a:picLocks noChangeAspect="1"/>
          </p:cNvPicPr>
          <p:nvPr userDrawn="1"/>
        </p:nvPicPr>
        <p:blipFill>
          <a:blip r:embed="rId27"/>
          <a:stretch>
            <a:fillRect/>
          </a:stretch>
        </p:blipFill>
        <p:spPr>
          <a:xfrm>
            <a:off x="763731" y="6311900"/>
            <a:ext cx="1229967" cy="372227"/>
          </a:xfrm>
          <a:prstGeom prst="rect">
            <a:avLst/>
          </a:prstGeom>
        </p:spPr>
      </p:pic>
    </p:spTree>
    <p:extLst>
      <p:ext uri="{BB962C8B-B14F-4D97-AF65-F5344CB8AC3E}">
        <p14:creationId xmlns:p14="http://schemas.microsoft.com/office/powerpoint/2010/main" val="290165319"/>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62" r:id="rId3"/>
    <p:sldLayoutId id="2147483655" r:id="rId4"/>
    <p:sldLayoutId id="2147483671" r:id="rId5"/>
    <p:sldLayoutId id="2147483651" r:id="rId6"/>
    <p:sldLayoutId id="2147483661" r:id="rId7"/>
    <p:sldLayoutId id="2147483652" r:id="rId8"/>
    <p:sldLayoutId id="2147483653" r:id="rId9"/>
    <p:sldLayoutId id="2147483654" r:id="rId10"/>
    <p:sldLayoutId id="2147483733" r:id="rId11"/>
    <p:sldLayoutId id="2147483734" r:id="rId12"/>
    <p:sldLayoutId id="2147483656" r:id="rId13"/>
    <p:sldLayoutId id="2147483663" r:id="rId14"/>
    <p:sldLayoutId id="2147483664" r:id="rId15"/>
    <p:sldLayoutId id="2147483657" r:id="rId16"/>
    <p:sldLayoutId id="2147483675" r:id="rId17"/>
    <p:sldLayoutId id="2147483666" r:id="rId18"/>
    <p:sldLayoutId id="2147483668" r:id="rId19"/>
    <p:sldLayoutId id="2147483670" r:id="rId20"/>
    <p:sldLayoutId id="2147483753" r:id="rId21"/>
    <p:sldLayoutId id="2147483754" r:id="rId22"/>
    <p:sldLayoutId id="2147483755" r:id="rId23"/>
    <p:sldLayoutId id="2147483756" r:id="rId24"/>
  </p:sldLayoutIdLst>
  <p:txStyles>
    <p:titleStyle>
      <a:lvl1pPr algn="l" defTabSz="914400" rtl="0" eaLnBrk="1" latinLnBrk="0" hangingPunct="1">
        <a:lnSpc>
          <a:spcPct val="90000"/>
        </a:lnSpc>
        <a:spcBef>
          <a:spcPct val="0"/>
        </a:spcBef>
        <a:buNone/>
        <a:defRPr sz="3600" b="1" i="0" kern="1200">
          <a:solidFill>
            <a:schemeClr val="tx1"/>
          </a:solidFill>
          <a:effectLst>
            <a:outerShdw blurRad="38100" dist="38100" dir="2700000" algn="tl">
              <a:srgbClr val="000000">
                <a:alpha val="43137"/>
              </a:srgbClr>
            </a:outerShdw>
          </a:effectLst>
          <a:latin typeface="DIN Pro Medium" panose="020B0504020101020102"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11.xml"/><Relationship Id="rId4" Type="http://schemas.openxmlformats.org/officeDocument/2006/relationships/image" Target="../media/image16.jpeg"/></Relationships>
</file>

<file path=ppt/slides/_rels/slide1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5.xml"/><Relationship Id="rId1" Type="http://schemas.openxmlformats.org/officeDocument/2006/relationships/slideLayout" Target="../slideLayouts/slideLayout5.xml"/><Relationship Id="rId6" Type="http://schemas.openxmlformats.org/officeDocument/2006/relationships/image" Target="../media/image22.jpeg"/><Relationship Id="rId5" Type="http://schemas.openxmlformats.org/officeDocument/2006/relationships/image" Target="../media/image21.jpeg"/><Relationship Id="rId4" Type="http://schemas.openxmlformats.org/officeDocument/2006/relationships/image" Target="../media/image20.jpeg"/></Relationships>
</file>

<file path=ppt/slides/_rels/slide1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6.xml"/><Relationship Id="rId1" Type="http://schemas.openxmlformats.org/officeDocument/2006/relationships/slideLayout" Target="../slideLayouts/slideLayout5.xml"/><Relationship Id="rId6" Type="http://schemas.openxmlformats.org/officeDocument/2006/relationships/image" Target="../media/image22.jpeg"/><Relationship Id="rId5" Type="http://schemas.openxmlformats.org/officeDocument/2006/relationships/image" Target="../media/image21.jpeg"/><Relationship Id="rId4" Type="http://schemas.openxmlformats.org/officeDocument/2006/relationships/image" Target="../media/image20.jpeg"/></Relationships>
</file>

<file path=ppt/slides/_rels/slide1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7.xml"/><Relationship Id="rId1" Type="http://schemas.openxmlformats.org/officeDocument/2006/relationships/slideLayout" Target="../slideLayouts/slideLayout5.xml"/><Relationship Id="rId6" Type="http://schemas.openxmlformats.org/officeDocument/2006/relationships/image" Target="../media/image22.jpeg"/><Relationship Id="rId5" Type="http://schemas.openxmlformats.org/officeDocument/2006/relationships/image" Target="../media/image21.jpeg"/><Relationship Id="rId4" Type="http://schemas.openxmlformats.org/officeDocument/2006/relationships/image" Target="../media/image20.jpeg"/></Relationships>
</file>

<file path=ppt/slides/_rels/slide1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8.xml"/><Relationship Id="rId1" Type="http://schemas.openxmlformats.org/officeDocument/2006/relationships/slideLayout" Target="../slideLayouts/slideLayout5.xml"/><Relationship Id="rId6" Type="http://schemas.openxmlformats.org/officeDocument/2006/relationships/image" Target="../media/image22.jpeg"/><Relationship Id="rId5" Type="http://schemas.openxmlformats.org/officeDocument/2006/relationships/image" Target="../media/image21.jpeg"/><Relationship Id="rId4" Type="http://schemas.openxmlformats.org/officeDocument/2006/relationships/image" Target="../media/image20.jpeg"/></Relationships>
</file>

<file path=ppt/slides/_rels/slide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xml"/><Relationship Id="rId1" Type="http://schemas.openxmlformats.org/officeDocument/2006/relationships/slideLayout" Target="../slideLayouts/slideLayout2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microsoft.com/office/2018/10/relationships/comments" Target="../comments/modernComment_115_0.xml"/><Relationship Id="rId2" Type="http://schemas.openxmlformats.org/officeDocument/2006/relationships/notesSlide" Target="../notesSlides/notesSlide31.xml"/><Relationship Id="rId1" Type="http://schemas.openxmlformats.org/officeDocument/2006/relationships/slideLayout" Target="../slideLayouts/slideLayout7.xml"/><Relationship Id="rId5" Type="http://schemas.openxmlformats.org/officeDocument/2006/relationships/image" Target="../media/image31.jpeg"/><Relationship Id="rId4" Type="http://schemas.openxmlformats.org/officeDocument/2006/relationships/image" Target="../media/image30.jpeg"/></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3.jpeg"/><Relationship Id="rId5" Type="http://schemas.openxmlformats.org/officeDocument/2006/relationships/image" Target="../media/image12.emf"/><Relationship Id="rId4" Type="http://schemas.openxmlformats.org/officeDocument/2006/relationships/image" Target="../media/image11.jpeg"/></Relationships>
</file>

<file path=ppt/slides/_rels/slide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Subtitle 2">
            <a:extLst>
              <a:ext uri="{FF2B5EF4-FFF2-40B4-BE49-F238E27FC236}">
                <a16:creationId xmlns:a16="http://schemas.microsoft.com/office/drawing/2014/main" id="{6DFE5852-D259-6062-6912-50DEDB373452}"/>
              </a:ext>
            </a:extLst>
          </p:cNvPr>
          <p:cNvSpPr txBox="1">
            <a:spLocks/>
          </p:cNvSpPr>
          <p:nvPr/>
        </p:nvSpPr>
        <p:spPr>
          <a:xfrm>
            <a:off x="526898" y="2057801"/>
            <a:ext cx="11434731" cy="4298430"/>
          </a:xfrm>
          <a:prstGeom prst="rect">
            <a:avLst/>
          </a:prstGeom>
        </p:spPr>
        <p:txBody>
          <a:bodyPr vert="horz" lIns="68580" tIns="34290" rIns="68580" bIns="34290" numCol="1" rtlCol="0" anchor="t">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00000"/>
              </a:lnSpc>
              <a:spcBef>
                <a:spcPts val="0"/>
              </a:spcBef>
            </a:pPr>
            <a:r>
              <a:rPr lang="en-US" sz="3800" b="1">
                <a:solidFill>
                  <a:schemeClr val="bg1"/>
                </a:solidFill>
                <a:latin typeface="Arial"/>
                <a:ea typeface="Open Sans"/>
                <a:cs typeface="Calibri"/>
              </a:rPr>
              <a:t>IE Organizational Building Leadership Program</a:t>
            </a:r>
            <a:endParaRPr lang="en-US" sz="3800">
              <a:solidFill>
                <a:schemeClr val="bg1"/>
              </a:solidFill>
              <a:latin typeface="Arial"/>
            </a:endParaRPr>
          </a:p>
          <a:p>
            <a:pPr algn="l">
              <a:lnSpc>
                <a:spcPct val="100000"/>
              </a:lnSpc>
              <a:spcBef>
                <a:spcPts val="0"/>
              </a:spcBef>
            </a:pPr>
            <a:endParaRPr lang="en-US" sz="4400" b="1">
              <a:solidFill>
                <a:schemeClr val="bg1"/>
              </a:solidFill>
              <a:latin typeface="Calibri"/>
              <a:ea typeface="Open Sans"/>
              <a:cs typeface="Calibri"/>
            </a:endParaRPr>
          </a:p>
          <a:p>
            <a:pPr algn="l">
              <a:lnSpc>
                <a:spcPct val="100000"/>
              </a:lnSpc>
              <a:spcBef>
                <a:spcPts val="0"/>
              </a:spcBef>
            </a:pPr>
            <a:r>
              <a:rPr lang="en-US" sz="3200" b="1">
                <a:solidFill>
                  <a:schemeClr val="bg1"/>
                </a:solidFill>
                <a:latin typeface="Arial"/>
                <a:ea typeface="Open Sans"/>
                <a:cs typeface="Calibri"/>
              </a:rPr>
              <a:t>Session 2: Leveraging Your Identity as a Leader - </a:t>
            </a:r>
            <a:endParaRPr lang="en-US" sz="3200" b="1" i="1">
              <a:solidFill>
                <a:schemeClr val="bg1"/>
              </a:solidFill>
              <a:latin typeface="Arial"/>
              <a:cs typeface="Calibri"/>
            </a:endParaRPr>
          </a:p>
          <a:p>
            <a:pPr algn="l">
              <a:lnSpc>
                <a:spcPct val="100000"/>
              </a:lnSpc>
              <a:spcBef>
                <a:spcPts val="0"/>
              </a:spcBef>
            </a:pPr>
            <a:r>
              <a:rPr lang="en-US" sz="3200" b="1">
                <a:solidFill>
                  <a:schemeClr val="bg1"/>
                </a:solidFill>
                <a:latin typeface="Arial"/>
                <a:ea typeface="Open Sans"/>
                <a:cs typeface="Calibri"/>
              </a:rPr>
              <a:t>                   Understanding Culture &amp; Your Identity</a:t>
            </a:r>
            <a:endParaRPr lang="en-US" sz="3200" b="1" i="1">
              <a:solidFill>
                <a:schemeClr val="bg1"/>
              </a:solidFill>
              <a:latin typeface="Arial"/>
              <a:cs typeface="Calibri"/>
            </a:endParaRPr>
          </a:p>
          <a:p>
            <a:pPr algn="l">
              <a:lnSpc>
                <a:spcPct val="100000"/>
              </a:lnSpc>
              <a:spcBef>
                <a:spcPts val="0"/>
              </a:spcBef>
            </a:pPr>
            <a:endParaRPr lang="en-US" sz="3200" b="1">
              <a:solidFill>
                <a:schemeClr val="bg1"/>
              </a:solidFill>
              <a:latin typeface="Calibri"/>
              <a:ea typeface="Open Sans"/>
              <a:cs typeface="Calibri"/>
            </a:endParaRPr>
          </a:p>
          <a:p>
            <a:pPr algn="l">
              <a:lnSpc>
                <a:spcPct val="100000"/>
              </a:lnSpc>
              <a:spcBef>
                <a:spcPts val="0"/>
              </a:spcBef>
            </a:pPr>
            <a:r>
              <a:rPr lang="en-US" sz="3200" b="1">
                <a:solidFill>
                  <a:schemeClr val="bg1"/>
                </a:solidFill>
                <a:latin typeface="Arial"/>
                <a:ea typeface="Open Sans"/>
                <a:cs typeface="Calibri"/>
              </a:rPr>
              <a:t>August 8, 2024 </a:t>
            </a:r>
            <a:endParaRPr lang="en-US" sz="3200" b="1">
              <a:solidFill>
                <a:schemeClr val="bg1"/>
              </a:solidFill>
              <a:latin typeface="Arial"/>
              <a:cs typeface="Calibri" panose="020F0502020204030204" pitchFamily="34" charset="0"/>
            </a:endParaRPr>
          </a:p>
        </p:txBody>
      </p:sp>
    </p:spTree>
    <p:extLst>
      <p:ext uri="{BB962C8B-B14F-4D97-AF65-F5344CB8AC3E}">
        <p14:creationId xmlns:p14="http://schemas.microsoft.com/office/powerpoint/2010/main" val="4216381844"/>
      </p:ext>
    </p:extLst>
  </p:cSld>
  <p:clrMapOvr>
    <a:masterClrMapping/>
  </p:clrMapOvr>
  <p:transition spd="slow">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rcRect l="-1140" t="140" r="36794" b="170"/>
          <a:stretch/>
        </p:blipFill>
        <p:spPr>
          <a:xfrm rot="10800000">
            <a:off x="6228511" y="1286502"/>
            <a:ext cx="6063567" cy="5597894"/>
          </a:xfrm>
          <a:prstGeom prst="rect">
            <a:avLst/>
          </a:prstGeom>
          <a:blipFill dpi="0" rotWithShape="1">
            <a:blip r:embed="rId4"/>
            <a:srcRect/>
            <a:tile tx="0" ty="0" sx="100000" sy="100000" flip="none" algn="tl"/>
          </a:blipFill>
        </p:spPr>
      </p:pic>
      <p:sp>
        <p:nvSpPr>
          <p:cNvPr id="4" name="Title 3">
            <a:extLst>
              <a:ext uri="{FF2B5EF4-FFF2-40B4-BE49-F238E27FC236}">
                <a16:creationId xmlns:a16="http://schemas.microsoft.com/office/drawing/2014/main" id="{1DFF802B-FA35-4E3E-B363-D9A37A02CBF0}"/>
              </a:ext>
            </a:extLst>
          </p:cNvPr>
          <p:cNvSpPr txBox="1">
            <a:spLocks/>
          </p:cNvSpPr>
          <p:nvPr/>
        </p:nvSpPr>
        <p:spPr>
          <a:xfrm>
            <a:off x="463639" y="412462"/>
            <a:ext cx="11303405" cy="93428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i="0" kern="1200">
                <a:solidFill>
                  <a:schemeClr val="tx1"/>
                </a:solidFill>
                <a:latin typeface="Arial" panose="020B0604020202020204" pitchFamily="34" charset="0"/>
                <a:ea typeface="+mj-ea"/>
                <a:cs typeface="Arial" panose="020B0604020202020204" pitchFamily="34" charset="0"/>
              </a:defRPr>
            </a:lvl1pPr>
          </a:lstStyle>
          <a:p>
            <a:r>
              <a:rPr lang="en-US" sz="3000">
                <a:latin typeface="DIN Pro Medium"/>
              </a:rPr>
              <a:t>Individual's identity &amp; culture can significantly influence:</a:t>
            </a:r>
            <a:endParaRPr lang="en-US" sz="3000">
              <a:latin typeface="DIN Pro Medium"/>
              <a:cs typeface="+mj-cs"/>
            </a:endParaRPr>
          </a:p>
        </p:txBody>
      </p:sp>
      <p:cxnSp>
        <p:nvCxnSpPr>
          <p:cNvPr id="6" name="Google Shape;361;p4"/>
          <p:cNvCxnSpPr/>
          <p:nvPr/>
        </p:nvCxnSpPr>
        <p:spPr>
          <a:xfrm>
            <a:off x="257576" y="1179320"/>
            <a:ext cx="11509468" cy="0"/>
          </a:xfrm>
          <a:prstGeom prst="straightConnector1">
            <a:avLst/>
          </a:prstGeom>
          <a:noFill/>
          <a:ln w="38100" cap="flat" cmpd="sng">
            <a:solidFill>
              <a:schemeClr val="accent1"/>
            </a:solidFill>
            <a:prstDash val="solid"/>
            <a:miter lim="800000"/>
            <a:headEnd type="none" w="sm" len="sm"/>
            <a:tailEnd type="none" w="sm" len="sm"/>
          </a:ln>
        </p:spPr>
      </p:cxnSp>
      <p:sp>
        <p:nvSpPr>
          <p:cNvPr id="7" name="Content Placeholder 1"/>
          <p:cNvSpPr>
            <a:spLocks noGrp="1"/>
          </p:cNvSpPr>
          <p:nvPr>
            <p:ph sz="half" idx="1"/>
          </p:nvPr>
        </p:nvSpPr>
        <p:spPr>
          <a:xfrm>
            <a:off x="619360" y="1346746"/>
            <a:ext cx="10257567" cy="4847991"/>
          </a:xfrm>
        </p:spPr>
        <p:txBody>
          <a:bodyPr>
            <a:normAutofit/>
          </a:bodyPr>
          <a:lstStyle/>
          <a:p>
            <a:pPr>
              <a:lnSpc>
                <a:spcPct val="150000"/>
              </a:lnSpc>
              <a:spcBef>
                <a:spcPts val="0"/>
              </a:spcBef>
            </a:pPr>
            <a:r>
              <a:rPr lang="en-US" sz="2400"/>
              <a:t>Communication style</a:t>
            </a:r>
          </a:p>
          <a:p>
            <a:pPr>
              <a:lnSpc>
                <a:spcPct val="150000"/>
              </a:lnSpc>
              <a:spcBef>
                <a:spcPts val="0"/>
              </a:spcBef>
            </a:pPr>
            <a:r>
              <a:rPr lang="en-US" sz="2400"/>
              <a:t>Interactions </a:t>
            </a:r>
            <a:r>
              <a:rPr lang="en-US" sz="2000" i="1"/>
              <a:t>(with coworkers, clients, volunteers, etc.</a:t>
            </a:r>
            <a:r>
              <a:rPr lang="en-US" sz="2400"/>
              <a:t>)</a:t>
            </a:r>
          </a:p>
          <a:p>
            <a:pPr>
              <a:lnSpc>
                <a:spcPct val="150000"/>
              </a:lnSpc>
              <a:spcBef>
                <a:spcPts val="0"/>
              </a:spcBef>
            </a:pPr>
            <a:r>
              <a:rPr lang="en-US" sz="2400"/>
              <a:t>Decision-making process</a:t>
            </a:r>
          </a:p>
          <a:p>
            <a:pPr>
              <a:lnSpc>
                <a:spcPct val="150000"/>
              </a:lnSpc>
              <a:spcBef>
                <a:spcPts val="0"/>
              </a:spcBef>
            </a:pPr>
            <a:r>
              <a:rPr lang="en-US" sz="2400"/>
              <a:t>Approach to authority &amp; hierarchy</a:t>
            </a:r>
          </a:p>
          <a:p>
            <a:pPr>
              <a:lnSpc>
                <a:spcPct val="150000"/>
              </a:lnSpc>
              <a:spcBef>
                <a:spcPts val="0"/>
              </a:spcBef>
            </a:pPr>
            <a:r>
              <a:rPr lang="en-US" sz="2400"/>
              <a:t>Conflict resolution style</a:t>
            </a:r>
          </a:p>
          <a:p>
            <a:pPr>
              <a:lnSpc>
                <a:spcPct val="150000"/>
              </a:lnSpc>
              <a:spcBef>
                <a:spcPts val="0"/>
              </a:spcBef>
            </a:pPr>
            <a:r>
              <a:rPr lang="en-US" sz="2400"/>
              <a:t>Teamwork &amp; collaboration</a:t>
            </a:r>
          </a:p>
          <a:p>
            <a:pPr>
              <a:lnSpc>
                <a:spcPct val="150000"/>
              </a:lnSpc>
              <a:spcBef>
                <a:spcPts val="0"/>
              </a:spcBef>
            </a:pPr>
            <a:r>
              <a:rPr lang="en-US" sz="2400"/>
              <a:t>Work-life balance</a:t>
            </a:r>
          </a:p>
          <a:p>
            <a:pPr>
              <a:lnSpc>
                <a:spcPct val="150000"/>
              </a:lnSpc>
              <a:spcBef>
                <a:spcPts val="0"/>
              </a:spcBef>
            </a:pPr>
            <a:r>
              <a:rPr lang="en-US" sz="2400"/>
              <a:t>…and more</a:t>
            </a:r>
          </a:p>
        </p:txBody>
      </p:sp>
    </p:spTree>
    <p:extLst>
      <p:ext uri="{BB962C8B-B14F-4D97-AF65-F5344CB8AC3E}">
        <p14:creationId xmlns:p14="http://schemas.microsoft.com/office/powerpoint/2010/main" val="452178022"/>
      </p:ext>
    </p:extLst>
  </p:cSld>
  <p:clrMapOvr>
    <a:masterClrMapping/>
  </p:clrMapOvr>
  <p:transition spd="slow">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90353" y="913668"/>
            <a:ext cx="6860812" cy="4572731"/>
          </a:xfrm>
          <a:prstGeom prst="roundRect">
            <a:avLst>
              <a:gd name="adj" fmla="val 8594"/>
            </a:avLst>
          </a:prstGeom>
          <a:solidFill>
            <a:srgbClr val="FFFFFF">
              <a:shade val="85000"/>
            </a:srgbClr>
          </a:solidFill>
          <a:ln>
            <a:noFill/>
          </a:ln>
          <a:effectLst>
            <a:glow rad="101600">
              <a:schemeClr val="accent3">
                <a:satMod val="175000"/>
                <a:alpha val="40000"/>
              </a:schemeClr>
            </a:glow>
            <a:softEdge rad="127000"/>
          </a:effectLst>
        </p:spPr>
      </p:pic>
    </p:spTree>
    <p:extLst>
      <p:ext uri="{BB962C8B-B14F-4D97-AF65-F5344CB8AC3E}">
        <p14:creationId xmlns:p14="http://schemas.microsoft.com/office/powerpoint/2010/main" val="3582189135"/>
      </p:ext>
    </p:extLst>
  </p:cSld>
  <p:clrMapOvr>
    <a:masterClrMapping/>
  </p:clrMapOvr>
  <p:transition spd="slow">
    <p:fade/>
  </p:transition>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Rectangle 6"/>
          <p:cNvSpPr/>
          <p:nvPr/>
        </p:nvSpPr>
        <p:spPr>
          <a:xfrm>
            <a:off x="8961120" y="3098800"/>
            <a:ext cx="3230880" cy="3759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loud 3"/>
          <p:cNvSpPr/>
          <p:nvPr/>
        </p:nvSpPr>
        <p:spPr>
          <a:xfrm>
            <a:off x="4257040" y="1788160"/>
            <a:ext cx="3616960" cy="1849120"/>
          </a:xfrm>
          <a:prstGeom prst="cloud">
            <a:avLst/>
          </a:prstGeom>
          <a:solidFill>
            <a:schemeClr val="bg1"/>
          </a:solidFill>
          <a:ln>
            <a:solidFill>
              <a:schemeClr val="bg1">
                <a:lumMod val="50000"/>
              </a:schemeClr>
            </a:solidFill>
          </a:ln>
          <a:scene3d>
            <a:camera prst="orthographicFront"/>
            <a:lightRig rig="threePt" dir="t"/>
          </a:scene3d>
          <a:sp3d>
            <a:bevelT prst="relaxedIns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solidFill>
                  <a:schemeClr val="tx1"/>
                </a:solidFill>
                <a:latin typeface="Forte" panose="03060902040502070203" pitchFamily="66" charset="0"/>
              </a:rPr>
              <a:t>Message</a:t>
            </a:r>
          </a:p>
        </p:txBody>
      </p:sp>
      <p:sp>
        <p:nvSpPr>
          <p:cNvPr id="5" name="Oval 4"/>
          <p:cNvSpPr/>
          <p:nvPr/>
        </p:nvSpPr>
        <p:spPr>
          <a:xfrm>
            <a:off x="975360" y="2103120"/>
            <a:ext cx="1859280" cy="1219200"/>
          </a:xfrm>
          <a:prstGeom prst="ellipse">
            <a:avLst/>
          </a:prstGeom>
          <a:solidFill>
            <a:schemeClr val="bg1"/>
          </a:solidFill>
          <a:ln>
            <a:solidFill>
              <a:srgbClr val="0070C0"/>
            </a:solidFill>
          </a:ln>
          <a:effectLst>
            <a:glow rad="1397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Sender</a:t>
            </a:r>
          </a:p>
        </p:txBody>
      </p:sp>
      <p:sp>
        <p:nvSpPr>
          <p:cNvPr id="6" name="Oval 5"/>
          <p:cNvSpPr/>
          <p:nvPr/>
        </p:nvSpPr>
        <p:spPr>
          <a:xfrm>
            <a:off x="9296400" y="2103120"/>
            <a:ext cx="1859280" cy="1219200"/>
          </a:xfrm>
          <a:prstGeom prst="ellipse">
            <a:avLst/>
          </a:prstGeom>
          <a:solidFill>
            <a:schemeClr val="bg1"/>
          </a:solidFill>
          <a:ln>
            <a:solidFill>
              <a:srgbClr val="0070C0"/>
            </a:solidFill>
          </a:ln>
          <a:effectLst>
            <a:glow rad="1397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Receiver</a:t>
            </a:r>
          </a:p>
        </p:txBody>
      </p:sp>
      <p:sp>
        <p:nvSpPr>
          <p:cNvPr id="8" name="Rectangle 7"/>
          <p:cNvSpPr/>
          <p:nvPr/>
        </p:nvSpPr>
        <p:spPr>
          <a:xfrm>
            <a:off x="2733040" y="3637280"/>
            <a:ext cx="1584960" cy="57912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Coding</a:t>
            </a:r>
          </a:p>
        </p:txBody>
      </p:sp>
      <p:sp>
        <p:nvSpPr>
          <p:cNvPr id="9" name="Rectangle 8"/>
          <p:cNvSpPr/>
          <p:nvPr/>
        </p:nvSpPr>
        <p:spPr>
          <a:xfrm>
            <a:off x="7813040" y="3637280"/>
            <a:ext cx="1584960" cy="57912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Decoding</a:t>
            </a:r>
          </a:p>
        </p:txBody>
      </p:sp>
      <p:sp>
        <p:nvSpPr>
          <p:cNvPr id="13" name="Down Arrow 12"/>
          <p:cNvSpPr/>
          <p:nvPr/>
        </p:nvSpPr>
        <p:spPr>
          <a:xfrm rot="10800000">
            <a:off x="3314700" y="2885440"/>
            <a:ext cx="421640" cy="690880"/>
          </a:xfrm>
          <a:prstGeom prst="downArrow">
            <a:avLst/>
          </a:prstGeom>
          <a:solidFill>
            <a:schemeClr val="accent5"/>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Down Arrow 13"/>
          <p:cNvSpPr/>
          <p:nvPr/>
        </p:nvSpPr>
        <p:spPr>
          <a:xfrm rot="10800000">
            <a:off x="8394700" y="2885441"/>
            <a:ext cx="421640" cy="690880"/>
          </a:xfrm>
          <a:prstGeom prst="downArrow">
            <a:avLst/>
          </a:prstGeom>
          <a:solidFill>
            <a:schemeClr val="accent5"/>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43047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500"/>
                                        <p:tgtEl>
                                          <p:spTgt spid="13"/>
                                        </p:tgtEl>
                                      </p:cBhvr>
                                    </p:animEffect>
                                    <p:anim calcmode="lin" valueType="num">
                                      <p:cBhvr>
                                        <p:cTn id="8" dur="1500" fill="hold"/>
                                        <p:tgtEl>
                                          <p:spTgt spid="13"/>
                                        </p:tgtEl>
                                        <p:attrNameLst>
                                          <p:attrName>ppt_x</p:attrName>
                                        </p:attrNameLst>
                                      </p:cBhvr>
                                      <p:tavLst>
                                        <p:tav tm="0">
                                          <p:val>
                                            <p:strVal val="#ppt_x"/>
                                          </p:val>
                                        </p:tav>
                                        <p:tav tm="100000">
                                          <p:val>
                                            <p:strVal val="#ppt_x"/>
                                          </p:val>
                                        </p:tav>
                                      </p:tavLst>
                                    </p:anim>
                                    <p:anim calcmode="lin" valueType="num">
                                      <p:cBhvr>
                                        <p:cTn id="9" dur="1500" fill="hold"/>
                                        <p:tgtEl>
                                          <p:spTgt spid="1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500"/>
                                        <p:tgtEl>
                                          <p:spTgt spid="8"/>
                                        </p:tgtEl>
                                      </p:cBhvr>
                                    </p:animEffect>
                                    <p:anim calcmode="lin" valueType="num">
                                      <p:cBhvr>
                                        <p:cTn id="13" dur="1500" fill="hold"/>
                                        <p:tgtEl>
                                          <p:spTgt spid="8"/>
                                        </p:tgtEl>
                                        <p:attrNameLst>
                                          <p:attrName>ppt_x</p:attrName>
                                        </p:attrNameLst>
                                      </p:cBhvr>
                                      <p:tavLst>
                                        <p:tav tm="0">
                                          <p:val>
                                            <p:strVal val="#ppt_x"/>
                                          </p:val>
                                        </p:tav>
                                        <p:tav tm="100000">
                                          <p:val>
                                            <p:strVal val="#ppt_x"/>
                                          </p:val>
                                        </p:tav>
                                      </p:tavLst>
                                    </p:anim>
                                    <p:anim calcmode="lin" valueType="num">
                                      <p:cBhvr>
                                        <p:cTn id="14" dur="1500" fill="hold"/>
                                        <p:tgtEl>
                                          <p:spTgt spid="8"/>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1500"/>
                                        <p:tgtEl>
                                          <p:spTgt spid="14"/>
                                        </p:tgtEl>
                                      </p:cBhvr>
                                    </p:animEffect>
                                    <p:anim calcmode="lin" valueType="num">
                                      <p:cBhvr>
                                        <p:cTn id="18" dur="1500" fill="hold"/>
                                        <p:tgtEl>
                                          <p:spTgt spid="14"/>
                                        </p:tgtEl>
                                        <p:attrNameLst>
                                          <p:attrName>ppt_x</p:attrName>
                                        </p:attrNameLst>
                                      </p:cBhvr>
                                      <p:tavLst>
                                        <p:tav tm="0">
                                          <p:val>
                                            <p:strVal val="#ppt_x"/>
                                          </p:val>
                                        </p:tav>
                                        <p:tav tm="100000">
                                          <p:val>
                                            <p:strVal val="#ppt_x"/>
                                          </p:val>
                                        </p:tav>
                                      </p:tavLst>
                                    </p:anim>
                                    <p:anim calcmode="lin" valueType="num">
                                      <p:cBhvr>
                                        <p:cTn id="19" dur="1500" fill="hold"/>
                                        <p:tgtEl>
                                          <p:spTgt spid="14"/>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1500"/>
                                        <p:tgtEl>
                                          <p:spTgt spid="9"/>
                                        </p:tgtEl>
                                      </p:cBhvr>
                                    </p:animEffect>
                                    <p:anim calcmode="lin" valueType="num">
                                      <p:cBhvr>
                                        <p:cTn id="23" dur="1500" fill="hold"/>
                                        <p:tgtEl>
                                          <p:spTgt spid="9"/>
                                        </p:tgtEl>
                                        <p:attrNameLst>
                                          <p:attrName>ppt_x</p:attrName>
                                        </p:attrNameLst>
                                      </p:cBhvr>
                                      <p:tavLst>
                                        <p:tav tm="0">
                                          <p:val>
                                            <p:strVal val="#ppt_x"/>
                                          </p:val>
                                        </p:tav>
                                        <p:tav tm="100000">
                                          <p:val>
                                            <p:strVal val="#ppt_x"/>
                                          </p:val>
                                        </p:tav>
                                      </p:tavLst>
                                    </p:anim>
                                    <p:anim calcmode="lin" valueType="num">
                                      <p:cBhvr>
                                        <p:cTn id="24" dur="15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3" grpId="0" animBg="1"/>
      <p:bldP spid="14" grpId="0" animBg="1"/>
    </p:bld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Google Shape;426;ge6195117f4_1_176" descr="Four Reasons Companies Can&amp;#39;t Afford to Ignore Unconscious Bias in the  Workplace"/>
          <p:cNvPicPr preferRelativeResize="0"/>
          <p:nvPr/>
        </p:nvPicPr>
        <p:blipFill rotWithShape="1">
          <a:blip r:embed="rId3">
            <a:alphaModFix/>
          </a:blip>
          <a:srcRect/>
          <a:stretch/>
        </p:blipFill>
        <p:spPr>
          <a:xfrm>
            <a:off x="1226372" y="367878"/>
            <a:ext cx="9805738" cy="5610673"/>
          </a:xfrm>
          <a:prstGeom prst="roundRect">
            <a:avLst>
              <a:gd name="adj" fmla="val 8594"/>
            </a:avLst>
          </a:prstGeom>
          <a:solidFill>
            <a:srgbClr val="FFFFFF">
              <a:shade val="85000"/>
            </a:srgbClr>
          </a:solidFill>
          <a:ln>
            <a:noFill/>
          </a:ln>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1407078372"/>
      </p:ext>
    </p:extLst>
  </p:cSld>
  <p:clrMapOvr>
    <a:masterClrMapping/>
  </p:clrMapOvr>
  <p:transition spd="slow">
    <p:fade/>
  </p:transition>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 name="Google Shape;434;ge6195117f4_1_180"/>
          <p:cNvGrpSpPr/>
          <p:nvPr/>
        </p:nvGrpSpPr>
        <p:grpSpPr>
          <a:xfrm>
            <a:off x="3339979" y="763308"/>
            <a:ext cx="5755895" cy="5900559"/>
            <a:chOff x="1986838" y="0"/>
            <a:chExt cx="5660199" cy="5934232"/>
          </a:xfrm>
        </p:grpSpPr>
        <p:sp>
          <p:nvSpPr>
            <p:cNvPr id="4" name="Google Shape;435;ge6195117f4_1_180"/>
            <p:cNvSpPr/>
            <p:nvPr/>
          </p:nvSpPr>
          <p:spPr>
            <a:xfrm>
              <a:off x="3599989" y="1914420"/>
              <a:ext cx="2433300" cy="2104800"/>
            </a:xfrm>
            <a:prstGeom prst="hexagon">
              <a:avLst>
                <a:gd name="adj" fmla="val 28570"/>
                <a:gd name="vf" fmla="val 115470"/>
              </a:avLst>
            </a:prstGeom>
            <a:solidFill>
              <a:schemeClr val="bg1">
                <a:lumMod val="50000"/>
              </a:schemeClr>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 name="Google Shape;436;ge6195117f4_1_180"/>
            <p:cNvSpPr txBox="1"/>
            <p:nvPr/>
          </p:nvSpPr>
          <p:spPr>
            <a:xfrm>
              <a:off x="4003223" y="2263233"/>
              <a:ext cx="1626900" cy="1407300"/>
            </a:xfrm>
            <a:prstGeom prst="rect">
              <a:avLst/>
            </a:prstGeom>
            <a:noFill/>
            <a:ln>
              <a:noFill/>
            </a:ln>
          </p:spPr>
          <p:txBody>
            <a:bodyPr spcFirstLastPara="1" wrap="square" lIns="60950" tIns="60950" rIns="60950" bIns="60950" anchor="ctr" anchorCtr="0">
              <a:noAutofit/>
            </a:bodyPr>
            <a:lstStyle/>
            <a:p>
              <a:pPr marL="0" marR="0" lvl="0" indent="0" algn="ctr" rtl="0">
                <a:lnSpc>
                  <a:spcPct val="90000"/>
                </a:lnSpc>
                <a:spcBef>
                  <a:spcPts val="0"/>
                </a:spcBef>
                <a:spcAft>
                  <a:spcPts val="0"/>
                </a:spcAft>
                <a:buClr>
                  <a:srgbClr val="000000"/>
                </a:buClr>
                <a:buSzPts val="4800"/>
                <a:buFont typeface="Arial"/>
                <a:buNone/>
              </a:pPr>
              <a:r>
                <a:rPr lang="en-US" sz="4800" b="1" i="0" u="none" strike="noStrike" cap="none">
                  <a:solidFill>
                    <a:schemeClr val="lt1"/>
                  </a:solidFill>
                  <a:latin typeface="Century Gothic"/>
                  <a:ea typeface="Century Gothic"/>
                  <a:cs typeface="Century Gothic"/>
                  <a:sym typeface="Century Gothic"/>
                </a:rPr>
                <a:t>BIAS</a:t>
              </a:r>
              <a:endParaRPr sz="1400" b="0" i="0" u="none" strike="noStrike" cap="none">
                <a:solidFill>
                  <a:srgbClr val="000000"/>
                </a:solidFill>
                <a:latin typeface="Arial"/>
                <a:ea typeface="Arial"/>
                <a:cs typeface="Arial"/>
                <a:sym typeface="Arial"/>
              </a:endParaRPr>
            </a:p>
          </p:txBody>
        </p:sp>
        <p:sp>
          <p:nvSpPr>
            <p:cNvPr id="6" name="Google Shape;437;ge6195117f4_1_180"/>
            <p:cNvSpPr/>
            <p:nvPr/>
          </p:nvSpPr>
          <p:spPr>
            <a:xfrm>
              <a:off x="5123710" y="907361"/>
              <a:ext cx="918000" cy="791100"/>
            </a:xfrm>
            <a:prstGeom prst="hexagon">
              <a:avLst>
                <a:gd name="adj" fmla="val 28900"/>
                <a:gd name="vf" fmla="val 115470"/>
              </a:avLst>
            </a:prstGeom>
            <a:solidFill>
              <a:srgbClr val="FFF0C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 name="Google Shape;438;ge6195117f4_1_180"/>
            <p:cNvSpPr/>
            <p:nvPr/>
          </p:nvSpPr>
          <p:spPr>
            <a:xfrm>
              <a:off x="3824132" y="0"/>
              <a:ext cx="1994100" cy="1725000"/>
            </a:xfrm>
            <a:prstGeom prst="hexagon">
              <a:avLst>
                <a:gd name="adj" fmla="val 28570"/>
                <a:gd name="vf" fmla="val 115470"/>
              </a:avLst>
            </a:prstGeom>
            <a:solidFill>
              <a:srgbClr val="FFCC33"/>
            </a:solidFill>
            <a:ln w="25400" cap="flat" cmpd="sng">
              <a:no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 name="Google Shape;439;ge6195117f4_1_180"/>
            <p:cNvSpPr txBox="1"/>
            <p:nvPr/>
          </p:nvSpPr>
          <p:spPr>
            <a:xfrm>
              <a:off x="4154594" y="285888"/>
              <a:ext cx="1333200" cy="1153200"/>
            </a:xfrm>
            <a:prstGeom prst="rect">
              <a:avLst/>
            </a:prstGeom>
            <a:noFill/>
            <a:ln>
              <a:noFill/>
            </a:ln>
          </p:spPr>
          <p:txBody>
            <a:bodyPr spcFirstLastPara="1" wrap="square" lIns="25400" tIns="25400" rIns="25400" bIns="25400" anchor="ctr" anchorCtr="0">
              <a:noAutofit/>
            </a:bodyPr>
            <a:lstStyle/>
            <a:p>
              <a:pPr marL="0" marR="0" lvl="0" indent="0" algn="ctr" rtl="0">
                <a:lnSpc>
                  <a:spcPct val="90000"/>
                </a:lnSpc>
                <a:spcBef>
                  <a:spcPts val="0"/>
                </a:spcBef>
                <a:spcAft>
                  <a:spcPts val="0"/>
                </a:spcAft>
                <a:buClr>
                  <a:srgbClr val="000000"/>
                </a:buClr>
                <a:buSzPts val="2000"/>
                <a:buFont typeface="Arial"/>
                <a:buNone/>
              </a:pPr>
              <a:r>
                <a:rPr lang="en-US" sz="2000" b="0" i="0" u="none" strike="noStrike" cap="none">
                  <a:solidFill>
                    <a:schemeClr val="tx1"/>
                  </a:solidFill>
                  <a:latin typeface="Century Gothic"/>
                  <a:ea typeface="Century Gothic"/>
                  <a:cs typeface="Century Gothic"/>
                  <a:sym typeface="Century Gothic"/>
                </a:rPr>
                <a:t>Contrast</a:t>
              </a:r>
              <a:endParaRPr sz="1400" b="0" i="0" u="none" strike="noStrike" cap="none">
                <a:solidFill>
                  <a:schemeClr val="tx1"/>
                </a:solidFill>
                <a:sym typeface="Arial"/>
              </a:endParaRPr>
            </a:p>
          </p:txBody>
        </p:sp>
        <p:sp>
          <p:nvSpPr>
            <p:cNvPr id="10" name="Google Shape;440;ge6195117f4_1_180"/>
            <p:cNvSpPr/>
            <p:nvPr/>
          </p:nvSpPr>
          <p:spPr>
            <a:xfrm>
              <a:off x="6195182" y="2386200"/>
              <a:ext cx="918000" cy="791100"/>
            </a:xfrm>
            <a:prstGeom prst="hexagon">
              <a:avLst>
                <a:gd name="adj" fmla="val 28900"/>
                <a:gd name="vf" fmla="val 115470"/>
              </a:avLst>
            </a:prstGeom>
            <a:solidFill>
              <a:srgbClr val="FFF0C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 name="Google Shape;441;ge6195117f4_1_180"/>
            <p:cNvSpPr/>
            <p:nvPr/>
          </p:nvSpPr>
          <p:spPr>
            <a:xfrm>
              <a:off x="5652937" y="1061061"/>
              <a:ext cx="1994100" cy="1725000"/>
            </a:xfrm>
            <a:prstGeom prst="hexagon">
              <a:avLst>
                <a:gd name="adj" fmla="val 28570"/>
                <a:gd name="vf" fmla="val 115470"/>
              </a:avLst>
            </a:prstGeom>
            <a:solidFill>
              <a:schemeClr val="accent2">
                <a:lumMod val="75000"/>
              </a:schemeClr>
            </a:solidFill>
            <a:ln w="25400" cap="flat" cmpd="sng">
              <a:no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 name="Google Shape;442;ge6195117f4_1_180"/>
            <p:cNvSpPr txBox="1"/>
            <p:nvPr/>
          </p:nvSpPr>
          <p:spPr>
            <a:xfrm>
              <a:off x="5983399" y="1346949"/>
              <a:ext cx="1333200" cy="1153200"/>
            </a:xfrm>
            <a:prstGeom prst="rect">
              <a:avLst/>
            </a:prstGeom>
            <a:noFill/>
            <a:ln>
              <a:noFill/>
            </a:ln>
          </p:spPr>
          <p:txBody>
            <a:bodyPr spcFirstLastPara="1" wrap="square" lIns="25400" tIns="25400" rIns="25400" bIns="25400" anchor="ctr" anchorCtr="0">
              <a:noAutofit/>
            </a:bodyPr>
            <a:lstStyle/>
            <a:p>
              <a:pPr marL="0" marR="0" lvl="0" indent="0" algn="ctr" rtl="0">
                <a:lnSpc>
                  <a:spcPct val="90000"/>
                </a:lnSpc>
                <a:spcBef>
                  <a:spcPts val="0"/>
                </a:spcBef>
                <a:spcAft>
                  <a:spcPts val="0"/>
                </a:spcAft>
                <a:buClr>
                  <a:srgbClr val="000000"/>
                </a:buClr>
                <a:buSzPts val="2000"/>
                <a:buFont typeface="Arial"/>
                <a:buNone/>
              </a:pPr>
              <a:r>
                <a:rPr lang="en-US" sz="2000" b="0" i="0" u="none" strike="noStrike" cap="none">
                  <a:latin typeface="Century Gothic"/>
                  <a:ea typeface="Century Gothic"/>
                  <a:cs typeface="Century Gothic"/>
                  <a:sym typeface="Century Gothic"/>
                </a:rPr>
                <a:t>Halo Effect</a:t>
              </a:r>
              <a:endParaRPr sz="1400" b="0" i="0" u="none" strike="noStrike" cap="none">
                <a:latin typeface="Arial"/>
                <a:ea typeface="Arial"/>
                <a:cs typeface="Arial"/>
                <a:sym typeface="Arial"/>
              </a:endParaRPr>
            </a:p>
          </p:txBody>
        </p:sp>
        <p:sp>
          <p:nvSpPr>
            <p:cNvPr id="13" name="Google Shape;443;ge6195117f4_1_180"/>
            <p:cNvSpPr/>
            <p:nvPr/>
          </p:nvSpPr>
          <p:spPr>
            <a:xfrm>
              <a:off x="5450868" y="4055532"/>
              <a:ext cx="918000" cy="791100"/>
            </a:xfrm>
            <a:prstGeom prst="hexagon">
              <a:avLst>
                <a:gd name="adj" fmla="val 28900"/>
                <a:gd name="vf" fmla="val 115470"/>
              </a:avLst>
            </a:prstGeom>
            <a:solidFill>
              <a:srgbClr val="FFF0C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 name="Google Shape;444;ge6195117f4_1_180"/>
            <p:cNvSpPr/>
            <p:nvPr/>
          </p:nvSpPr>
          <p:spPr>
            <a:xfrm>
              <a:off x="5652937" y="3146984"/>
              <a:ext cx="1994100" cy="1725000"/>
            </a:xfrm>
            <a:prstGeom prst="hexagon">
              <a:avLst>
                <a:gd name="adj" fmla="val 28570"/>
                <a:gd name="vf" fmla="val 115470"/>
              </a:avLst>
            </a:prstGeom>
            <a:solidFill>
              <a:schemeClr val="accent4">
                <a:lumMod val="60000"/>
                <a:lumOff val="40000"/>
              </a:schemeClr>
            </a:solidFill>
            <a:ln w="25400" cap="flat" cmpd="sng">
              <a:no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 name="Google Shape;445;ge6195117f4_1_180"/>
            <p:cNvSpPr txBox="1"/>
            <p:nvPr/>
          </p:nvSpPr>
          <p:spPr>
            <a:xfrm>
              <a:off x="5983399" y="3432872"/>
              <a:ext cx="1333200" cy="1153200"/>
            </a:xfrm>
            <a:prstGeom prst="rect">
              <a:avLst/>
            </a:prstGeom>
            <a:noFill/>
            <a:ln>
              <a:noFill/>
            </a:ln>
          </p:spPr>
          <p:txBody>
            <a:bodyPr spcFirstLastPara="1" wrap="square" lIns="25400" tIns="25400" rIns="25400" bIns="25400" anchor="ctr" anchorCtr="0">
              <a:noAutofit/>
            </a:bodyPr>
            <a:lstStyle/>
            <a:p>
              <a:pPr marL="0" marR="0" lvl="0" indent="0" algn="ctr" rtl="0">
                <a:lnSpc>
                  <a:spcPct val="90000"/>
                </a:lnSpc>
                <a:spcBef>
                  <a:spcPts val="0"/>
                </a:spcBef>
                <a:spcAft>
                  <a:spcPts val="0"/>
                </a:spcAft>
                <a:buClr>
                  <a:srgbClr val="000000"/>
                </a:buClr>
                <a:buSzPts val="2000"/>
                <a:buFont typeface="Arial"/>
                <a:buNone/>
              </a:pPr>
              <a:r>
                <a:rPr lang="en-US" sz="2000" b="0" i="0" u="none" strike="noStrike" cap="none">
                  <a:latin typeface="Century Gothic"/>
                  <a:ea typeface="Century Gothic"/>
                  <a:cs typeface="Century Gothic"/>
                  <a:sym typeface="Century Gothic"/>
                </a:rPr>
                <a:t>Horn Effect</a:t>
              </a:r>
              <a:endParaRPr sz="1400" b="0" i="0" u="none" strike="noStrike" cap="none">
                <a:latin typeface="Arial"/>
                <a:ea typeface="Arial"/>
                <a:cs typeface="Arial"/>
                <a:sym typeface="Arial"/>
              </a:endParaRPr>
            </a:p>
          </p:txBody>
        </p:sp>
        <p:sp>
          <p:nvSpPr>
            <p:cNvPr id="16" name="Google Shape;446;ge6195117f4_1_180"/>
            <p:cNvSpPr/>
            <p:nvPr/>
          </p:nvSpPr>
          <p:spPr>
            <a:xfrm>
              <a:off x="3604517" y="4228815"/>
              <a:ext cx="918000" cy="791100"/>
            </a:xfrm>
            <a:prstGeom prst="hexagon">
              <a:avLst>
                <a:gd name="adj" fmla="val 28900"/>
                <a:gd name="vf" fmla="val 115470"/>
              </a:avLst>
            </a:prstGeom>
            <a:solidFill>
              <a:srgbClr val="FFF0C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 name="Google Shape;447;ge6195117f4_1_180"/>
            <p:cNvSpPr/>
            <p:nvPr/>
          </p:nvSpPr>
          <p:spPr>
            <a:xfrm>
              <a:off x="3824132" y="4209232"/>
              <a:ext cx="1994100" cy="1725000"/>
            </a:xfrm>
            <a:prstGeom prst="hexagon">
              <a:avLst>
                <a:gd name="adj" fmla="val 28570"/>
                <a:gd name="vf" fmla="val 115470"/>
              </a:avLst>
            </a:prstGeom>
            <a:solidFill>
              <a:schemeClr val="accent3">
                <a:lumMod val="60000"/>
                <a:lumOff val="40000"/>
              </a:schemeClr>
            </a:solidFill>
            <a:ln w="25400" cap="flat" cmpd="sng">
              <a:no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 name="Google Shape;448;ge6195117f4_1_180"/>
            <p:cNvSpPr txBox="1"/>
            <p:nvPr/>
          </p:nvSpPr>
          <p:spPr>
            <a:xfrm>
              <a:off x="4013188" y="4535859"/>
              <a:ext cx="1595394" cy="1153200"/>
            </a:xfrm>
            <a:prstGeom prst="rect">
              <a:avLst/>
            </a:prstGeom>
            <a:noFill/>
            <a:ln>
              <a:noFill/>
            </a:ln>
          </p:spPr>
          <p:txBody>
            <a:bodyPr spcFirstLastPara="1" wrap="square" lIns="25400" tIns="25400" rIns="25400" bIns="25400" anchor="ctr" anchorCtr="0">
              <a:noAutofit/>
            </a:bodyPr>
            <a:lstStyle/>
            <a:p>
              <a:pPr marL="0" marR="0" lvl="0" indent="0" algn="ctr" rtl="0">
                <a:lnSpc>
                  <a:spcPct val="90000"/>
                </a:lnSpc>
                <a:spcBef>
                  <a:spcPts val="0"/>
                </a:spcBef>
                <a:spcAft>
                  <a:spcPts val="0"/>
                </a:spcAft>
                <a:buClr>
                  <a:srgbClr val="000000"/>
                </a:buClr>
                <a:buSzPts val="2000"/>
                <a:buFont typeface="Arial"/>
                <a:buNone/>
              </a:pPr>
              <a:r>
                <a:rPr lang="en-US" sz="2000" b="0" i="0" u="none" strike="noStrike" cap="none">
                  <a:solidFill>
                    <a:schemeClr val="tx1"/>
                  </a:solidFill>
                  <a:latin typeface="Century Gothic"/>
                  <a:ea typeface="Century Gothic"/>
                  <a:cs typeface="Century Gothic"/>
                  <a:sym typeface="Century Gothic"/>
                </a:rPr>
                <a:t>Excessive Strictness/ Leniency</a:t>
              </a:r>
              <a:endParaRPr sz="1400" b="0" i="0" u="none" strike="noStrike" cap="none">
                <a:solidFill>
                  <a:schemeClr val="tx1"/>
                </a:solidFill>
                <a:sym typeface="Arial"/>
              </a:endParaRPr>
            </a:p>
          </p:txBody>
        </p:sp>
        <p:sp>
          <p:nvSpPr>
            <p:cNvPr id="19" name="Google Shape;449;ge6195117f4_1_180"/>
            <p:cNvSpPr/>
            <p:nvPr/>
          </p:nvSpPr>
          <p:spPr>
            <a:xfrm>
              <a:off x="2515499" y="2750569"/>
              <a:ext cx="918000" cy="791100"/>
            </a:xfrm>
            <a:prstGeom prst="hexagon">
              <a:avLst>
                <a:gd name="adj" fmla="val 28900"/>
                <a:gd name="vf" fmla="val 115470"/>
              </a:avLst>
            </a:prstGeom>
            <a:solidFill>
              <a:srgbClr val="FFF0C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 name="Google Shape;450;ge6195117f4_1_180"/>
            <p:cNvSpPr/>
            <p:nvPr/>
          </p:nvSpPr>
          <p:spPr>
            <a:xfrm>
              <a:off x="1986838" y="3148171"/>
              <a:ext cx="1994100" cy="1725000"/>
            </a:xfrm>
            <a:prstGeom prst="hexagon">
              <a:avLst>
                <a:gd name="adj" fmla="val 28570"/>
                <a:gd name="vf" fmla="val 115470"/>
              </a:avLst>
            </a:prstGeom>
            <a:solidFill>
              <a:srgbClr val="92D050"/>
            </a:solidFill>
            <a:ln w="25400" cap="flat" cmpd="sng">
              <a:no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 name="Google Shape;451;ge6195117f4_1_180"/>
            <p:cNvSpPr txBox="1"/>
            <p:nvPr/>
          </p:nvSpPr>
          <p:spPr>
            <a:xfrm>
              <a:off x="2210383" y="3434059"/>
              <a:ext cx="1569392" cy="1153200"/>
            </a:xfrm>
            <a:prstGeom prst="rect">
              <a:avLst/>
            </a:prstGeom>
            <a:noFill/>
            <a:ln>
              <a:noFill/>
            </a:ln>
          </p:spPr>
          <p:txBody>
            <a:bodyPr spcFirstLastPara="1" wrap="square" lIns="25400" tIns="25400" rIns="25400" bIns="25400" anchor="ctr" anchorCtr="0">
              <a:noAutofit/>
            </a:bodyPr>
            <a:lstStyle/>
            <a:p>
              <a:pPr marL="0" marR="0" lvl="0" indent="0" algn="ctr" rtl="0">
                <a:lnSpc>
                  <a:spcPct val="90000"/>
                </a:lnSpc>
                <a:spcBef>
                  <a:spcPts val="0"/>
                </a:spcBef>
                <a:spcAft>
                  <a:spcPts val="0"/>
                </a:spcAft>
                <a:buClr>
                  <a:srgbClr val="000000"/>
                </a:buClr>
                <a:buSzPts val="2000"/>
                <a:buFont typeface="Arial"/>
                <a:buNone/>
              </a:pPr>
              <a:r>
                <a:rPr lang="en-US" sz="2000" b="0" i="0" u="none" strike="noStrike" cap="none">
                  <a:latin typeface="Century Gothic"/>
                  <a:ea typeface="Century Gothic"/>
                  <a:cs typeface="Century Gothic"/>
                  <a:sym typeface="Century Gothic"/>
                </a:rPr>
                <a:t>Central Tendency</a:t>
              </a:r>
              <a:endParaRPr sz="1400" b="0" i="0" u="none" strike="noStrike" cap="none">
                <a:latin typeface="Arial"/>
                <a:ea typeface="Arial"/>
                <a:cs typeface="Arial"/>
                <a:sym typeface="Arial"/>
              </a:endParaRPr>
            </a:p>
          </p:txBody>
        </p:sp>
        <p:sp>
          <p:nvSpPr>
            <p:cNvPr id="22" name="Google Shape;452;ge6195117f4_1_180"/>
            <p:cNvSpPr/>
            <p:nvPr/>
          </p:nvSpPr>
          <p:spPr>
            <a:xfrm>
              <a:off x="1986838" y="1058687"/>
              <a:ext cx="1994100" cy="1725000"/>
            </a:xfrm>
            <a:prstGeom prst="hexagon">
              <a:avLst>
                <a:gd name="adj" fmla="val 28570"/>
                <a:gd name="vf" fmla="val 115470"/>
              </a:avLst>
            </a:prstGeom>
            <a:solidFill>
              <a:srgbClr val="9954CC"/>
            </a:solidFill>
            <a:ln w="25400" cap="flat" cmpd="sng">
              <a:no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 name="Google Shape;453;ge6195117f4_1_180"/>
            <p:cNvSpPr txBox="1"/>
            <p:nvPr/>
          </p:nvSpPr>
          <p:spPr>
            <a:xfrm>
              <a:off x="2210383" y="1344575"/>
              <a:ext cx="1569392" cy="1153200"/>
            </a:xfrm>
            <a:prstGeom prst="rect">
              <a:avLst/>
            </a:prstGeom>
            <a:noFill/>
            <a:ln>
              <a:noFill/>
            </a:ln>
          </p:spPr>
          <p:txBody>
            <a:bodyPr spcFirstLastPara="1" wrap="square" lIns="25400" tIns="25400" rIns="25400" bIns="25400" anchor="ctr" anchorCtr="0">
              <a:noAutofit/>
            </a:bodyPr>
            <a:lstStyle/>
            <a:p>
              <a:pPr marL="0" marR="0" lvl="0" indent="0" algn="ctr" rtl="0">
                <a:lnSpc>
                  <a:spcPct val="90000"/>
                </a:lnSpc>
                <a:spcBef>
                  <a:spcPts val="0"/>
                </a:spcBef>
                <a:spcAft>
                  <a:spcPts val="0"/>
                </a:spcAft>
                <a:buClr>
                  <a:srgbClr val="000000"/>
                </a:buClr>
                <a:buSzPts val="2000"/>
                <a:buFont typeface="Arial"/>
                <a:buNone/>
              </a:pPr>
              <a:r>
                <a:rPr lang="en-US" sz="2000" b="0" i="0" u="none" strike="noStrike" cap="none" err="1">
                  <a:solidFill>
                    <a:schemeClr val="tx1"/>
                  </a:solidFill>
                  <a:latin typeface="Century Gothic"/>
                  <a:ea typeface="Century Gothic"/>
                  <a:cs typeface="Century Gothic"/>
                  <a:sym typeface="Century Gothic"/>
                </a:rPr>
                <a:t>Recency</a:t>
              </a:r>
              <a:r>
                <a:rPr lang="en-US" sz="2000" b="0" i="0" u="none" strike="noStrike" cap="none">
                  <a:solidFill>
                    <a:schemeClr val="tx1"/>
                  </a:solidFill>
                  <a:latin typeface="Century Gothic"/>
                  <a:ea typeface="Century Gothic"/>
                  <a:cs typeface="Century Gothic"/>
                  <a:sym typeface="Century Gothic"/>
                </a:rPr>
                <a:t>/</a:t>
              </a:r>
              <a:r>
                <a:rPr lang="en-US">
                  <a:solidFill>
                    <a:schemeClr val="tx1"/>
                  </a:solidFill>
                  <a:ea typeface="Century Gothic"/>
                </a:rPr>
                <a:t> </a:t>
              </a:r>
              <a:r>
                <a:rPr lang="en-US" sz="2000" b="0" i="0" u="none" strike="noStrike" cap="none">
                  <a:solidFill>
                    <a:schemeClr val="tx1"/>
                  </a:solidFill>
                  <a:latin typeface="Century Gothic"/>
                  <a:ea typeface="Century Gothic"/>
                  <a:cs typeface="Century Gothic"/>
                  <a:sym typeface="Century Gothic"/>
                </a:rPr>
                <a:t>Latency Effect</a:t>
              </a:r>
              <a:endParaRPr sz="1400" b="0" i="0" u="none" strike="noStrike" cap="none">
                <a:solidFill>
                  <a:schemeClr val="tx1"/>
                </a:solidFill>
                <a:sym typeface="Arial"/>
              </a:endParaRPr>
            </a:p>
          </p:txBody>
        </p:sp>
      </p:grpSp>
      <p:sp>
        <p:nvSpPr>
          <p:cNvPr id="24" name="Title 1"/>
          <p:cNvSpPr txBox="1">
            <a:spLocks/>
          </p:cNvSpPr>
          <p:nvPr/>
        </p:nvSpPr>
        <p:spPr>
          <a:xfrm>
            <a:off x="1035498" y="356960"/>
            <a:ext cx="3308840" cy="1096962"/>
          </a:xfrm>
          <a:prstGeom prst="rect">
            <a:avLst/>
          </a:prstGeom>
        </p:spPr>
        <p:txBody>
          <a:bodyPr>
            <a:normAutofit/>
          </a:bodyPr>
          <a:lstStyle>
            <a:lvl1pPr algn="l" defTabSz="914400" rtl="0" eaLnBrk="1" latinLnBrk="0" hangingPunct="1">
              <a:lnSpc>
                <a:spcPct val="90000"/>
              </a:lnSpc>
              <a:spcBef>
                <a:spcPct val="0"/>
              </a:spcBef>
              <a:buNone/>
              <a:defRPr sz="3600" b="1" i="0" kern="1200">
                <a:solidFill>
                  <a:schemeClr val="tx1"/>
                </a:solidFill>
                <a:latin typeface="Arial" panose="020B0604020202020204" pitchFamily="34" charset="0"/>
                <a:ea typeface="+mj-ea"/>
                <a:cs typeface="Arial" panose="020B0604020202020204" pitchFamily="34" charset="0"/>
              </a:defRPr>
            </a:lvl1pPr>
          </a:lstStyle>
          <a:p>
            <a:r>
              <a:rPr lang="en-US">
                <a:effectLst>
                  <a:outerShdw blurRad="38100" dist="38100" dir="2700000" algn="tl">
                    <a:srgbClr val="000000">
                      <a:alpha val="43137"/>
                    </a:srgbClr>
                  </a:outerShdw>
                </a:effectLst>
              </a:rPr>
              <a:t>Bias Beware</a:t>
            </a:r>
          </a:p>
        </p:txBody>
      </p:sp>
      <p:cxnSp>
        <p:nvCxnSpPr>
          <p:cNvPr id="25" name="Google Shape;361;p4"/>
          <p:cNvCxnSpPr/>
          <p:nvPr/>
        </p:nvCxnSpPr>
        <p:spPr>
          <a:xfrm>
            <a:off x="465743" y="985053"/>
            <a:ext cx="4345355" cy="0"/>
          </a:xfrm>
          <a:prstGeom prst="straightConnector1">
            <a:avLst/>
          </a:prstGeom>
          <a:noFill/>
          <a:ln w="38100" cap="flat" cmpd="sng">
            <a:solidFill>
              <a:schemeClr val="accent1"/>
            </a:solidFill>
            <a:prstDash val="solid"/>
            <a:miter lim="800000"/>
            <a:headEnd type="none" w="sm" len="sm"/>
            <a:tailEnd type="none" w="sm" len="sm"/>
          </a:ln>
        </p:spPr>
      </p:cxnSp>
    </p:spTree>
    <p:extLst>
      <p:ext uri="{BB962C8B-B14F-4D97-AF65-F5344CB8AC3E}">
        <p14:creationId xmlns:p14="http://schemas.microsoft.com/office/powerpoint/2010/main" val="1751358833"/>
      </p:ext>
    </p:extLst>
  </p:cSld>
  <p:clrMapOvr>
    <a:masterClrMapping/>
  </p:clrMapOvr>
  <p:transition spd="slow">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08567" y="2267919"/>
            <a:ext cx="10363200" cy="1156500"/>
          </a:xfrm>
        </p:spPr>
        <p:txBody>
          <a:bodyPr>
            <a:normAutofit/>
          </a:bodyPr>
          <a:lstStyle/>
          <a:p>
            <a:r>
              <a:rPr lang="en-US" sz="3000">
                <a:latin typeface="Arial"/>
                <a:cs typeface="Arial"/>
              </a:rPr>
              <a:t>Generations at Work </a:t>
            </a:r>
            <a:r>
              <a:rPr lang="en-US" sz="2800" b="0" i="1">
                <a:effectLst/>
                <a:latin typeface="Arial"/>
                <a:cs typeface="Arial"/>
              </a:rPr>
              <a:t>(as an example on team diversity)</a:t>
            </a:r>
            <a:endParaRPr lang="en-US" sz="2800" b="0" i="1">
              <a:effectLst/>
            </a:endParaRPr>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623854797"/>
      </p:ext>
    </p:extLst>
  </p:cSld>
  <p:clrMapOvr>
    <a:masterClrMapping/>
  </p:clrMapOvr>
  <p:transition spd="slow">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62"/>
        <p:cNvGrpSpPr/>
        <p:nvPr/>
      </p:nvGrpSpPr>
      <p:grpSpPr>
        <a:xfrm>
          <a:off x="0" y="0"/>
          <a:ext cx="0" cy="0"/>
          <a:chOff x="0" y="0"/>
          <a:chExt cx="0" cy="0"/>
        </a:xfrm>
      </p:grpSpPr>
      <p:graphicFrame>
        <p:nvGraphicFramePr>
          <p:cNvPr id="464" name="Google Shape;464;ge6195117f4_1_0"/>
          <p:cNvGraphicFramePr/>
          <p:nvPr/>
        </p:nvGraphicFramePr>
        <p:xfrm>
          <a:off x="0" y="0"/>
          <a:ext cx="12192001" cy="6857999"/>
        </p:xfrm>
        <a:graphic>
          <a:graphicData uri="http://schemas.openxmlformats.org/drawingml/2006/table">
            <a:tbl>
              <a:tblPr firstRow="1" bandRow="1">
                <a:tableStyleId>{5C22544A-7EE6-4342-B048-85BDC9FD1C3A}</a:tableStyleId>
              </a:tblPr>
              <a:tblGrid>
                <a:gridCol w="1812833">
                  <a:extLst>
                    <a:ext uri="{9D8B030D-6E8A-4147-A177-3AD203B41FA5}">
                      <a16:colId xmlns:a16="http://schemas.microsoft.com/office/drawing/2014/main" val="20000"/>
                    </a:ext>
                  </a:extLst>
                </a:gridCol>
                <a:gridCol w="2491767">
                  <a:extLst>
                    <a:ext uri="{9D8B030D-6E8A-4147-A177-3AD203B41FA5}">
                      <a16:colId xmlns:a16="http://schemas.microsoft.com/office/drawing/2014/main" val="20001"/>
                    </a:ext>
                  </a:extLst>
                </a:gridCol>
                <a:gridCol w="2680133">
                  <a:extLst>
                    <a:ext uri="{9D8B030D-6E8A-4147-A177-3AD203B41FA5}">
                      <a16:colId xmlns:a16="http://schemas.microsoft.com/office/drawing/2014/main" val="20002"/>
                    </a:ext>
                  </a:extLst>
                </a:gridCol>
                <a:gridCol w="2660767">
                  <a:extLst>
                    <a:ext uri="{9D8B030D-6E8A-4147-A177-3AD203B41FA5}">
                      <a16:colId xmlns:a16="http://schemas.microsoft.com/office/drawing/2014/main" val="20003"/>
                    </a:ext>
                  </a:extLst>
                </a:gridCol>
                <a:gridCol w="2546501">
                  <a:extLst>
                    <a:ext uri="{9D8B030D-6E8A-4147-A177-3AD203B41FA5}">
                      <a16:colId xmlns:a16="http://schemas.microsoft.com/office/drawing/2014/main" val="20004"/>
                    </a:ext>
                  </a:extLst>
                </a:gridCol>
              </a:tblGrid>
              <a:tr h="932563">
                <a:tc>
                  <a:txBody>
                    <a:bodyPr/>
                    <a:lstStyle/>
                    <a:p>
                      <a:pPr marL="0" marR="0" lvl="0" indent="0" algn="ctr" rtl="0">
                        <a:lnSpc>
                          <a:spcPct val="100000"/>
                        </a:lnSpc>
                        <a:spcBef>
                          <a:spcPts val="0"/>
                        </a:spcBef>
                        <a:spcAft>
                          <a:spcPts val="0"/>
                        </a:spcAft>
                        <a:buClr>
                          <a:srgbClr val="000000"/>
                        </a:buClr>
                        <a:buSzPts val="1400"/>
                        <a:buFont typeface="Arial"/>
                        <a:buNone/>
                      </a:pPr>
                      <a:endParaRPr lang="en-US" sz="1200" u="none" strike="noStrike" cap="none">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0" marR="0" lvl="0" indent="0" algn="ctr" rtl="0">
                        <a:lnSpc>
                          <a:spcPct val="100000"/>
                        </a:lnSpc>
                        <a:spcBef>
                          <a:spcPts val="0"/>
                        </a:spcBef>
                        <a:spcAft>
                          <a:spcPts val="0"/>
                        </a:spcAft>
                        <a:buClr>
                          <a:srgbClr val="000000"/>
                        </a:buClr>
                        <a:buSzPts val="1400"/>
                        <a:buFont typeface="Arial"/>
                        <a:buNone/>
                      </a:pPr>
                      <a:endParaRPr lang="en-US" sz="1200" u="none" strike="noStrike" cap="none">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0" marR="0" lvl="0" indent="0" algn="ctr" rtl="0">
                        <a:lnSpc>
                          <a:spcPct val="100000"/>
                        </a:lnSpc>
                        <a:spcBef>
                          <a:spcPts val="0"/>
                        </a:spcBef>
                        <a:spcAft>
                          <a:spcPts val="0"/>
                        </a:spcAft>
                        <a:buClr>
                          <a:srgbClr val="000000"/>
                        </a:buClr>
                        <a:buSzPts val="1400"/>
                        <a:buFont typeface="Arial"/>
                        <a:buNone/>
                      </a:pPr>
                      <a:endParaRPr lang="en-US" sz="1200" u="none" strike="noStrike" cap="none">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0" marR="0" lvl="0" indent="0" algn="ctr" rtl="0">
                        <a:lnSpc>
                          <a:spcPct val="100000"/>
                        </a:lnSpc>
                        <a:spcBef>
                          <a:spcPts val="0"/>
                        </a:spcBef>
                        <a:spcAft>
                          <a:spcPts val="0"/>
                        </a:spcAft>
                        <a:buClr>
                          <a:srgbClr val="000000"/>
                        </a:buClr>
                        <a:buSzPts val="1400"/>
                        <a:buFont typeface="Arial"/>
                        <a:buNone/>
                      </a:pPr>
                      <a:r>
                        <a:rPr lang="en-US" sz="1400" u="none" strike="noStrike" cap="none">
                          <a:solidFill>
                            <a:schemeClr val="tx1"/>
                          </a:solidFill>
                          <a:latin typeface="Open Sans" panose="020B0606030504020204" pitchFamily="34" charset="0"/>
                          <a:ea typeface="Open Sans" panose="020B0606030504020204" pitchFamily="34" charset="0"/>
                          <a:cs typeface="Open Sans" panose="020B0606030504020204" pitchFamily="34" charset="0"/>
                        </a:rPr>
                        <a:t>(age in 2023)</a:t>
                      </a:r>
                      <a:endParaRPr sz="1400" u="none" strike="noStrike" cap="none">
                        <a:solidFill>
                          <a:schemeClr val="tx1"/>
                        </a:solidFill>
                        <a:latin typeface="Open Sans" panose="020B0606030504020204" pitchFamily="34" charset="0"/>
                        <a:ea typeface="Open Sans" panose="020B0606030504020204" pitchFamily="34" charset="0"/>
                        <a:cs typeface="Open Sans" panose="020B0606030504020204" pitchFamily="34" charset="0"/>
                      </a:endParaRPr>
                    </a:p>
                  </a:txBody>
                  <a:tcPr marL="34300" marR="34300" marT="34300" marB="34300"/>
                </a:tc>
                <a:tc>
                  <a:txBody>
                    <a:bodyPr/>
                    <a:lstStyle/>
                    <a:p>
                      <a:pPr marL="0" marR="0" lvl="0" indent="0" algn="ctr" rtl="0">
                        <a:lnSpc>
                          <a:spcPct val="100000"/>
                        </a:lnSpc>
                        <a:spcBef>
                          <a:spcPts val="0"/>
                        </a:spcBef>
                        <a:spcAft>
                          <a:spcPts val="0"/>
                        </a:spcAft>
                        <a:buClr>
                          <a:srgbClr val="000000"/>
                        </a:buClr>
                        <a:buSzPts val="1800"/>
                        <a:buFont typeface="Arial"/>
                        <a:buNone/>
                      </a:pPr>
                      <a:r>
                        <a:rPr lang="en-US" sz="1800" u="none" strike="noStrike" cap="none">
                          <a:solidFill>
                            <a:schemeClr val="tx1"/>
                          </a:solidFill>
                          <a:latin typeface="Open Sans" panose="020B0606030504020204" pitchFamily="34" charset="0"/>
                          <a:ea typeface="Open Sans" panose="020B0606030504020204" pitchFamily="34" charset="0"/>
                          <a:cs typeface="Open Sans" panose="020B0606030504020204" pitchFamily="34" charset="0"/>
                        </a:rPr>
                        <a:t>Baby Boomers</a:t>
                      </a:r>
                      <a:endParaRPr sz="1400" u="none" strike="noStrike" cap="none">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0" marR="0" lvl="0" indent="0" algn="ctr" rtl="0">
                        <a:lnSpc>
                          <a:spcPct val="100000"/>
                        </a:lnSpc>
                        <a:spcBef>
                          <a:spcPts val="0"/>
                        </a:spcBef>
                        <a:spcAft>
                          <a:spcPts val="0"/>
                        </a:spcAft>
                        <a:buClr>
                          <a:srgbClr val="000000"/>
                        </a:buClr>
                        <a:buSzPts val="1800"/>
                        <a:buFont typeface="Arial"/>
                        <a:buNone/>
                      </a:pPr>
                      <a:r>
                        <a:rPr lang="en-US" sz="1800" u="none" strike="noStrike" cap="none">
                          <a:solidFill>
                            <a:schemeClr val="tx1"/>
                          </a:solidFill>
                          <a:latin typeface="Open Sans" panose="020B0606030504020204" pitchFamily="34" charset="0"/>
                          <a:ea typeface="Open Sans" panose="020B0606030504020204" pitchFamily="34" charset="0"/>
                          <a:cs typeface="Open Sans" panose="020B0606030504020204" pitchFamily="34" charset="0"/>
                        </a:rPr>
                        <a:t>Born 1946-1964</a:t>
                      </a:r>
                      <a:endParaRPr sz="1800" u="none" strike="noStrike" cap="none">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0" marR="0" lvl="0" indent="0" algn="ctr" rtl="0">
                        <a:lnSpc>
                          <a:spcPct val="100000"/>
                        </a:lnSpc>
                        <a:spcBef>
                          <a:spcPts val="0"/>
                        </a:spcBef>
                        <a:spcAft>
                          <a:spcPts val="0"/>
                        </a:spcAft>
                        <a:buClr>
                          <a:srgbClr val="000000"/>
                        </a:buClr>
                        <a:buSzPts val="1800"/>
                        <a:buFont typeface="Arial"/>
                        <a:buNone/>
                      </a:pPr>
                      <a:r>
                        <a:rPr lang="en-US" sz="1600" u="none" strike="noStrike" cap="none">
                          <a:solidFill>
                            <a:schemeClr val="tx1"/>
                          </a:solidFill>
                          <a:latin typeface="Open Sans" panose="020B0606030504020204" pitchFamily="34" charset="0"/>
                          <a:ea typeface="Open Sans" panose="020B0606030504020204" pitchFamily="34" charset="0"/>
                          <a:cs typeface="Open Sans" panose="020B0606030504020204" pitchFamily="34" charset="0"/>
                        </a:rPr>
                        <a:t>Ages: 59 to 77</a:t>
                      </a:r>
                      <a:endParaRPr sz="1600" b="0" i="1" u="none" strike="noStrike" cap="none">
                        <a:solidFill>
                          <a:schemeClr val="tx1"/>
                        </a:solidFill>
                        <a:latin typeface="Open Sans" panose="020B0606030504020204" pitchFamily="34" charset="0"/>
                        <a:ea typeface="Open Sans" panose="020B0606030504020204" pitchFamily="34" charset="0"/>
                        <a:cs typeface="Open Sans" panose="020B0606030504020204" pitchFamily="34" charset="0"/>
                      </a:endParaRPr>
                    </a:p>
                  </a:txBody>
                  <a:tcPr marL="34300" marR="34300" marT="34300" marB="34300"/>
                </a:tc>
                <a:tc>
                  <a:txBody>
                    <a:bodyPr/>
                    <a:lstStyle/>
                    <a:p>
                      <a:pPr marL="0" marR="0" lvl="0" indent="0" algn="ctr" rtl="0">
                        <a:lnSpc>
                          <a:spcPct val="100000"/>
                        </a:lnSpc>
                        <a:spcBef>
                          <a:spcPts val="0"/>
                        </a:spcBef>
                        <a:spcAft>
                          <a:spcPts val="0"/>
                        </a:spcAft>
                        <a:buClr>
                          <a:srgbClr val="000000"/>
                        </a:buClr>
                        <a:buSzPts val="1800"/>
                        <a:buFont typeface="Arial"/>
                        <a:buNone/>
                      </a:pPr>
                      <a:r>
                        <a:rPr lang="en-US" sz="1800" u="none" strike="noStrike" cap="none">
                          <a:solidFill>
                            <a:schemeClr val="tx1"/>
                          </a:solidFill>
                          <a:latin typeface="Open Sans" panose="020B0606030504020204" pitchFamily="34" charset="0"/>
                          <a:ea typeface="Open Sans" panose="020B0606030504020204" pitchFamily="34" charset="0"/>
                          <a:cs typeface="Open Sans" panose="020B0606030504020204" pitchFamily="34" charset="0"/>
                        </a:rPr>
                        <a:t>Gen X</a:t>
                      </a:r>
                      <a:endParaRPr sz="1400" u="none" strike="noStrike" cap="none">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0" marR="0" lvl="0" indent="0" algn="ctr" rtl="0">
                        <a:lnSpc>
                          <a:spcPct val="100000"/>
                        </a:lnSpc>
                        <a:spcBef>
                          <a:spcPts val="0"/>
                        </a:spcBef>
                        <a:spcAft>
                          <a:spcPts val="0"/>
                        </a:spcAft>
                        <a:buClr>
                          <a:srgbClr val="000000"/>
                        </a:buClr>
                        <a:buSzPts val="1800"/>
                        <a:buFont typeface="Arial"/>
                        <a:buNone/>
                      </a:pPr>
                      <a:r>
                        <a:rPr lang="en-US" sz="1800" u="none" strike="noStrike" cap="none">
                          <a:solidFill>
                            <a:schemeClr val="tx1"/>
                          </a:solidFill>
                          <a:latin typeface="Open Sans" panose="020B0606030504020204" pitchFamily="34" charset="0"/>
                          <a:ea typeface="Open Sans" panose="020B0606030504020204" pitchFamily="34" charset="0"/>
                          <a:cs typeface="Open Sans" panose="020B0606030504020204" pitchFamily="34" charset="0"/>
                        </a:rPr>
                        <a:t>Born 1965-1979</a:t>
                      </a:r>
                      <a:endParaRPr sz="1800" u="none" strike="noStrike" cap="none">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0" marR="0" lvl="0" indent="0" algn="ctr" rtl="0">
                        <a:lnSpc>
                          <a:spcPct val="100000"/>
                        </a:lnSpc>
                        <a:spcBef>
                          <a:spcPts val="0"/>
                        </a:spcBef>
                        <a:spcAft>
                          <a:spcPts val="0"/>
                        </a:spcAft>
                        <a:buClr>
                          <a:srgbClr val="000000"/>
                        </a:buClr>
                        <a:buSzPts val="1800"/>
                        <a:buFont typeface="Arial"/>
                        <a:buNone/>
                      </a:pPr>
                      <a:r>
                        <a:rPr lang="en-US" sz="1600" u="none" strike="noStrike" cap="none">
                          <a:solidFill>
                            <a:schemeClr val="tx1"/>
                          </a:solidFill>
                          <a:latin typeface="Open Sans" panose="020B0606030504020204" pitchFamily="34" charset="0"/>
                          <a:ea typeface="Open Sans" panose="020B0606030504020204" pitchFamily="34" charset="0"/>
                          <a:cs typeface="Open Sans" panose="020B0606030504020204" pitchFamily="34" charset="0"/>
                        </a:rPr>
                        <a:t>Ages: 44 to 58</a:t>
                      </a:r>
                      <a:endParaRPr sz="1600" b="0" i="1" u="none" strike="noStrike" cap="none">
                        <a:solidFill>
                          <a:schemeClr val="tx1"/>
                        </a:solidFill>
                        <a:latin typeface="Open Sans" panose="020B0606030504020204" pitchFamily="34" charset="0"/>
                        <a:ea typeface="Open Sans" panose="020B0606030504020204" pitchFamily="34" charset="0"/>
                        <a:cs typeface="Open Sans" panose="020B0606030504020204" pitchFamily="34" charset="0"/>
                      </a:endParaRPr>
                    </a:p>
                  </a:txBody>
                  <a:tcPr marL="34300" marR="34300" marT="34300" marB="34300"/>
                </a:tc>
                <a:tc>
                  <a:txBody>
                    <a:bodyPr/>
                    <a:lstStyle/>
                    <a:p>
                      <a:pPr marL="0" marR="0" lvl="0" indent="0" algn="ctr" rtl="0">
                        <a:lnSpc>
                          <a:spcPct val="100000"/>
                        </a:lnSpc>
                        <a:spcBef>
                          <a:spcPts val="0"/>
                        </a:spcBef>
                        <a:spcAft>
                          <a:spcPts val="0"/>
                        </a:spcAft>
                        <a:buClr>
                          <a:srgbClr val="000000"/>
                        </a:buClr>
                        <a:buSzPts val="1800"/>
                        <a:buFont typeface="Arial"/>
                        <a:buNone/>
                      </a:pPr>
                      <a:r>
                        <a:rPr lang="en-US" sz="1800" u="none" strike="noStrike" cap="none">
                          <a:solidFill>
                            <a:schemeClr val="tx1"/>
                          </a:solidFill>
                          <a:latin typeface="Open Sans" panose="020B0606030504020204" pitchFamily="34" charset="0"/>
                          <a:ea typeface="Open Sans" panose="020B0606030504020204" pitchFamily="34" charset="0"/>
                          <a:cs typeface="Open Sans" panose="020B0606030504020204" pitchFamily="34" charset="0"/>
                        </a:rPr>
                        <a:t>Millennials</a:t>
                      </a:r>
                      <a:endParaRPr sz="1400" u="none" strike="noStrike" cap="none">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0" marR="0" lvl="0" indent="0" algn="ctr" rtl="0">
                        <a:lnSpc>
                          <a:spcPct val="100000"/>
                        </a:lnSpc>
                        <a:spcBef>
                          <a:spcPts val="0"/>
                        </a:spcBef>
                        <a:spcAft>
                          <a:spcPts val="0"/>
                        </a:spcAft>
                        <a:buClr>
                          <a:srgbClr val="000000"/>
                        </a:buClr>
                        <a:buSzPts val="1800"/>
                        <a:buFont typeface="Arial"/>
                        <a:buNone/>
                      </a:pPr>
                      <a:r>
                        <a:rPr lang="en-US" sz="1800" u="none" strike="noStrike" cap="none">
                          <a:solidFill>
                            <a:schemeClr val="tx1"/>
                          </a:solidFill>
                          <a:latin typeface="Open Sans" panose="020B0606030504020204" pitchFamily="34" charset="0"/>
                          <a:ea typeface="Open Sans" panose="020B0606030504020204" pitchFamily="34" charset="0"/>
                          <a:cs typeface="Open Sans" panose="020B0606030504020204" pitchFamily="34" charset="0"/>
                        </a:rPr>
                        <a:t>Born 1980-1994</a:t>
                      </a:r>
                      <a:endParaRPr sz="1800" u="none" strike="noStrike" cap="none">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0" marR="0" lvl="0" indent="0" algn="ctr" rtl="0">
                        <a:lnSpc>
                          <a:spcPct val="100000"/>
                        </a:lnSpc>
                        <a:spcBef>
                          <a:spcPts val="0"/>
                        </a:spcBef>
                        <a:spcAft>
                          <a:spcPts val="0"/>
                        </a:spcAft>
                        <a:buClr>
                          <a:srgbClr val="000000"/>
                        </a:buClr>
                        <a:buSzPts val="1800"/>
                        <a:buFont typeface="Arial"/>
                        <a:buNone/>
                      </a:pPr>
                      <a:r>
                        <a:rPr lang="en-US" sz="1600" u="none" strike="noStrike" cap="none">
                          <a:solidFill>
                            <a:schemeClr val="tx1"/>
                          </a:solidFill>
                          <a:latin typeface="Open Sans" panose="020B0606030504020204" pitchFamily="34" charset="0"/>
                          <a:ea typeface="Open Sans" panose="020B0606030504020204" pitchFamily="34" charset="0"/>
                          <a:cs typeface="Open Sans" panose="020B0606030504020204" pitchFamily="34" charset="0"/>
                        </a:rPr>
                        <a:t>Ages: 29 to 43</a:t>
                      </a:r>
                      <a:endParaRPr sz="1600" b="0" i="1" u="none" strike="noStrike" cap="none">
                        <a:solidFill>
                          <a:schemeClr val="tx1"/>
                        </a:solidFill>
                        <a:latin typeface="Open Sans" panose="020B0606030504020204" pitchFamily="34" charset="0"/>
                        <a:ea typeface="Open Sans" panose="020B0606030504020204" pitchFamily="34" charset="0"/>
                        <a:cs typeface="Open Sans" panose="020B0606030504020204" pitchFamily="34" charset="0"/>
                      </a:endParaRPr>
                    </a:p>
                  </a:txBody>
                  <a:tcPr marL="34300" marR="34300" marT="34300" marB="34300"/>
                </a:tc>
                <a:tc>
                  <a:txBody>
                    <a:bodyPr/>
                    <a:lstStyle/>
                    <a:p>
                      <a:pPr marL="0" marR="0" lvl="0" indent="0" algn="ctr" rtl="0">
                        <a:lnSpc>
                          <a:spcPct val="100000"/>
                        </a:lnSpc>
                        <a:spcBef>
                          <a:spcPts val="0"/>
                        </a:spcBef>
                        <a:spcAft>
                          <a:spcPts val="0"/>
                        </a:spcAft>
                        <a:buClr>
                          <a:srgbClr val="000000"/>
                        </a:buClr>
                        <a:buSzPts val="1800"/>
                        <a:buFont typeface="Arial"/>
                        <a:buNone/>
                      </a:pPr>
                      <a:r>
                        <a:rPr lang="en-US" sz="1800" u="none" strike="noStrike" cap="none">
                          <a:solidFill>
                            <a:schemeClr val="tx1"/>
                          </a:solidFill>
                          <a:latin typeface="Open Sans" panose="020B0606030504020204" pitchFamily="34" charset="0"/>
                          <a:ea typeface="Open Sans" panose="020B0606030504020204" pitchFamily="34" charset="0"/>
                          <a:cs typeface="Open Sans" panose="020B0606030504020204" pitchFamily="34" charset="0"/>
                        </a:rPr>
                        <a:t>Gen Z</a:t>
                      </a:r>
                      <a:endParaRPr sz="1400" u="none" strike="noStrike" cap="none">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0" marR="0" lvl="0" indent="0" algn="ctr" rtl="0">
                        <a:lnSpc>
                          <a:spcPct val="100000"/>
                        </a:lnSpc>
                        <a:spcBef>
                          <a:spcPts val="0"/>
                        </a:spcBef>
                        <a:spcAft>
                          <a:spcPts val="0"/>
                        </a:spcAft>
                        <a:buClr>
                          <a:srgbClr val="000000"/>
                        </a:buClr>
                        <a:buSzPts val="1800"/>
                        <a:buFont typeface="Arial"/>
                        <a:buNone/>
                      </a:pPr>
                      <a:r>
                        <a:rPr lang="en-US" sz="1800" u="none" strike="noStrike" cap="none">
                          <a:solidFill>
                            <a:schemeClr val="tx1"/>
                          </a:solidFill>
                          <a:latin typeface="Open Sans" panose="020B0606030504020204" pitchFamily="34" charset="0"/>
                          <a:ea typeface="Open Sans" panose="020B0606030504020204" pitchFamily="34" charset="0"/>
                          <a:cs typeface="Open Sans" panose="020B0606030504020204" pitchFamily="34" charset="0"/>
                        </a:rPr>
                        <a:t>1995-2012</a:t>
                      </a:r>
                      <a:endParaRPr sz="1800" u="none" strike="noStrike" cap="none">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0" marR="0" lvl="0" indent="0" algn="ctr" rtl="0">
                        <a:lnSpc>
                          <a:spcPct val="100000"/>
                        </a:lnSpc>
                        <a:spcBef>
                          <a:spcPts val="0"/>
                        </a:spcBef>
                        <a:spcAft>
                          <a:spcPts val="0"/>
                        </a:spcAft>
                        <a:buClr>
                          <a:srgbClr val="000000"/>
                        </a:buClr>
                        <a:buSzPts val="1800"/>
                        <a:buFont typeface="Arial"/>
                        <a:buNone/>
                      </a:pPr>
                      <a:r>
                        <a:rPr lang="en-US" sz="1600" u="none" strike="noStrike" cap="none">
                          <a:solidFill>
                            <a:schemeClr val="tx1"/>
                          </a:solidFill>
                          <a:latin typeface="Open Sans" panose="020B0606030504020204" pitchFamily="34" charset="0"/>
                          <a:ea typeface="Open Sans" panose="020B0606030504020204" pitchFamily="34" charset="0"/>
                          <a:cs typeface="Open Sans" panose="020B0606030504020204" pitchFamily="34" charset="0"/>
                        </a:rPr>
                        <a:t>Ages: 11 to 28</a:t>
                      </a:r>
                      <a:endParaRPr sz="1600" b="0" i="1" u="none" strike="noStrike" cap="none">
                        <a:solidFill>
                          <a:schemeClr val="tx1"/>
                        </a:solidFill>
                        <a:latin typeface="Open Sans" panose="020B0606030504020204" pitchFamily="34" charset="0"/>
                        <a:ea typeface="Open Sans" panose="020B0606030504020204" pitchFamily="34" charset="0"/>
                        <a:cs typeface="Open Sans" panose="020B0606030504020204" pitchFamily="34" charset="0"/>
                      </a:endParaRPr>
                    </a:p>
                  </a:txBody>
                  <a:tcPr marL="34300" marR="34300" marT="34300" marB="34300"/>
                </a:tc>
                <a:extLst>
                  <a:ext uri="{0D108BD9-81ED-4DB2-BD59-A6C34878D82A}">
                    <a16:rowId xmlns:a16="http://schemas.microsoft.com/office/drawing/2014/main" val="10000"/>
                  </a:ext>
                </a:extLst>
              </a:tr>
              <a:tr h="1130625">
                <a:tc>
                  <a:txBody>
                    <a:bodyPr/>
                    <a:lstStyle/>
                    <a:p>
                      <a:pPr marL="0" marR="0" lvl="0" indent="0" algn="ctr" rtl="0">
                        <a:lnSpc>
                          <a:spcPct val="100000"/>
                        </a:lnSpc>
                        <a:spcBef>
                          <a:spcPts val="0"/>
                        </a:spcBef>
                        <a:spcAft>
                          <a:spcPts val="0"/>
                        </a:spcAft>
                        <a:buClr>
                          <a:srgbClr val="000000"/>
                        </a:buClr>
                        <a:buSzPts val="1600"/>
                        <a:buFont typeface="Arial"/>
                        <a:buNone/>
                      </a:pPr>
                      <a:r>
                        <a:rPr lang="en-US" sz="1800" b="1" u="none" strike="noStrike" cap="none">
                          <a:latin typeface="Open Sans" panose="020B0606030504020204" pitchFamily="34" charset="0"/>
                          <a:ea typeface="Open Sans" panose="020B0606030504020204" pitchFamily="34" charset="0"/>
                          <a:cs typeface="Open Sans" panose="020B0606030504020204" pitchFamily="34" charset="0"/>
                          <a:sym typeface="Arial"/>
                        </a:rPr>
                        <a:t>Career Attitudes</a:t>
                      </a:r>
                      <a:endParaRPr sz="1600" b="1" u="none" strike="noStrike" cap="none">
                        <a:latin typeface="Open Sans" panose="020B0606030504020204" pitchFamily="34" charset="0"/>
                        <a:ea typeface="Open Sans" panose="020B0606030504020204" pitchFamily="34" charset="0"/>
                        <a:cs typeface="Open Sans" panose="020B0606030504020204" pitchFamily="34" charset="0"/>
                      </a:endParaRPr>
                    </a:p>
                  </a:txBody>
                  <a:tcPr marL="34300" marR="34300" marT="34300" marB="34300" anchor="ctr"/>
                </a:tc>
                <a:tc>
                  <a:txBody>
                    <a:bodyPr/>
                    <a:lstStyle/>
                    <a:p>
                      <a:pPr marL="0" marR="0" lvl="0" indent="0" algn="ctr" rtl="0">
                        <a:lnSpc>
                          <a:spcPct val="100000"/>
                        </a:lnSpc>
                        <a:spcBef>
                          <a:spcPts val="0"/>
                        </a:spcBef>
                        <a:spcAft>
                          <a:spcPts val="0"/>
                        </a:spcAft>
                        <a:buClr>
                          <a:srgbClr val="000000"/>
                        </a:buClr>
                        <a:buSzPts val="1800"/>
                        <a:buFont typeface="Arial"/>
                        <a:buNone/>
                      </a:pPr>
                      <a:r>
                        <a:rPr lang="en-US" sz="1800" u="none" strike="noStrike" cap="none">
                          <a:latin typeface="Open Sans" panose="020B0606030504020204" pitchFamily="34" charset="0"/>
                          <a:ea typeface="Open Sans" panose="020B0606030504020204" pitchFamily="34" charset="0"/>
                          <a:cs typeface="Open Sans" panose="020B0606030504020204" pitchFamily="34" charset="0"/>
                          <a:sym typeface="Arial"/>
                        </a:rPr>
                        <a:t>Workplace Loyalty</a:t>
                      </a:r>
                      <a:endParaRPr sz="1800" u="none" strike="noStrike" cap="none">
                        <a:latin typeface="Open Sans" panose="020B0606030504020204" pitchFamily="34" charset="0"/>
                        <a:ea typeface="Open Sans" panose="020B0606030504020204" pitchFamily="34" charset="0"/>
                        <a:cs typeface="Open Sans" panose="020B0606030504020204" pitchFamily="34" charset="0"/>
                      </a:endParaRPr>
                    </a:p>
                    <a:p>
                      <a:pPr marL="0" marR="0" lvl="0" indent="0" algn="ctr" rtl="0">
                        <a:lnSpc>
                          <a:spcPct val="100000"/>
                        </a:lnSpc>
                        <a:spcBef>
                          <a:spcPts val="600"/>
                        </a:spcBef>
                        <a:spcAft>
                          <a:spcPts val="0"/>
                        </a:spcAft>
                        <a:buClr>
                          <a:srgbClr val="000000"/>
                        </a:buClr>
                        <a:buSzPts val="1800"/>
                        <a:buFont typeface="Arial"/>
                        <a:buNone/>
                      </a:pPr>
                      <a:r>
                        <a:rPr lang="en-US" sz="1800" u="none" strike="noStrike" cap="none">
                          <a:latin typeface="Open Sans" panose="020B0606030504020204" pitchFamily="34" charset="0"/>
                          <a:ea typeface="Open Sans" panose="020B0606030504020204" pitchFamily="34" charset="0"/>
                          <a:cs typeface="Open Sans" panose="020B0606030504020204" pitchFamily="34" charset="0"/>
                          <a:sym typeface="Arial"/>
                        </a:rPr>
                        <a:t>Career Ladder</a:t>
                      </a:r>
                      <a:endParaRPr sz="1800" u="none" strike="noStrike" cap="none">
                        <a:latin typeface="Open Sans" panose="020B0606030504020204" pitchFamily="34" charset="0"/>
                        <a:ea typeface="Open Sans" panose="020B0606030504020204" pitchFamily="34" charset="0"/>
                        <a:cs typeface="Open Sans" panose="020B0606030504020204" pitchFamily="34" charset="0"/>
                      </a:endParaRPr>
                    </a:p>
                    <a:p>
                      <a:pPr marL="0" marR="0" lvl="0" indent="0" algn="ctr" rtl="0">
                        <a:lnSpc>
                          <a:spcPct val="100000"/>
                        </a:lnSpc>
                        <a:spcBef>
                          <a:spcPts val="600"/>
                        </a:spcBef>
                        <a:spcAft>
                          <a:spcPts val="0"/>
                        </a:spcAft>
                        <a:buClr>
                          <a:srgbClr val="000000"/>
                        </a:buClr>
                        <a:buSzPts val="1800"/>
                        <a:buFont typeface="Arial"/>
                        <a:buNone/>
                      </a:pPr>
                      <a:r>
                        <a:rPr lang="en-US" sz="1800" u="none" strike="noStrike" cap="none">
                          <a:latin typeface="Open Sans" panose="020B0606030504020204" pitchFamily="34" charset="0"/>
                          <a:ea typeface="Open Sans" panose="020B0606030504020204" pitchFamily="34" charset="0"/>
                          <a:cs typeface="Open Sans" panose="020B0606030504020204" pitchFamily="34" charset="0"/>
                          <a:sym typeface="Arial"/>
                        </a:rPr>
                        <a:t>Team-Oriented</a:t>
                      </a:r>
                      <a:endParaRPr sz="1800" u="none" strike="noStrike" cap="none">
                        <a:latin typeface="Open Sans" panose="020B0606030504020204" pitchFamily="34" charset="0"/>
                        <a:ea typeface="Open Sans" panose="020B0606030504020204" pitchFamily="34" charset="0"/>
                        <a:cs typeface="Open Sans" panose="020B0606030504020204" pitchFamily="34" charset="0"/>
                      </a:endParaRPr>
                    </a:p>
                  </a:txBody>
                  <a:tcPr marL="34300" marR="34300" marT="34300" marB="34300" anchor="ctr"/>
                </a:tc>
                <a:tc>
                  <a:txBody>
                    <a:bodyPr/>
                    <a:lstStyle/>
                    <a:p>
                      <a:pPr marL="0" marR="0" lvl="0" indent="0" algn="ctr" rtl="0">
                        <a:lnSpc>
                          <a:spcPct val="100000"/>
                        </a:lnSpc>
                        <a:spcBef>
                          <a:spcPts val="0"/>
                        </a:spcBef>
                        <a:spcAft>
                          <a:spcPts val="0"/>
                        </a:spcAft>
                        <a:buClr>
                          <a:srgbClr val="000000"/>
                        </a:buClr>
                        <a:buSzPts val="1400"/>
                        <a:buFont typeface="Arial"/>
                        <a:buNone/>
                      </a:pPr>
                      <a:r>
                        <a:rPr lang="en-US" sz="1800" u="none" strike="noStrike" cap="none">
                          <a:latin typeface="Open Sans" panose="020B0606030504020204" pitchFamily="34" charset="0"/>
                          <a:ea typeface="Open Sans" panose="020B0606030504020204" pitchFamily="34" charset="0"/>
                          <a:cs typeface="Open Sans" panose="020B0606030504020204" pitchFamily="34" charset="0"/>
                          <a:sym typeface="Arial"/>
                        </a:rPr>
                        <a:t>Career Loyalty</a:t>
                      </a:r>
                      <a:endParaRPr sz="1800" u="none" strike="noStrike" cap="none">
                        <a:latin typeface="Open Sans" panose="020B0606030504020204" pitchFamily="34" charset="0"/>
                        <a:ea typeface="Open Sans" panose="020B0606030504020204" pitchFamily="34" charset="0"/>
                        <a:cs typeface="Open Sans" panose="020B0606030504020204" pitchFamily="34" charset="0"/>
                      </a:endParaRPr>
                    </a:p>
                    <a:p>
                      <a:pPr marL="0" marR="0" lvl="0" indent="0" algn="ctr" rtl="0">
                        <a:lnSpc>
                          <a:spcPct val="100000"/>
                        </a:lnSpc>
                        <a:spcBef>
                          <a:spcPts val="600"/>
                        </a:spcBef>
                        <a:spcAft>
                          <a:spcPts val="0"/>
                        </a:spcAft>
                        <a:buClr>
                          <a:srgbClr val="000000"/>
                        </a:buClr>
                        <a:buSzPts val="1400"/>
                        <a:buFont typeface="Arial"/>
                        <a:buNone/>
                      </a:pPr>
                      <a:r>
                        <a:rPr lang="en-US" sz="1800" u="none" strike="noStrike" cap="none">
                          <a:latin typeface="Open Sans" panose="020B0606030504020204" pitchFamily="34" charset="0"/>
                          <a:ea typeface="Open Sans" panose="020B0606030504020204" pitchFamily="34" charset="0"/>
                          <a:cs typeface="Open Sans" panose="020B0606030504020204" pitchFamily="34" charset="0"/>
                          <a:sym typeface="Arial"/>
                        </a:rPr>
                        <a:t>Career Lattice</a:t>
                      </a:r>
                      <a:endParaRPr sz="1800" u="none" strike="noStrike" cap="none">
                        <a:latin typeface="Open Sans" panose="020B0606030504020204" pitchFamily="34" charset="0"/>
                        <a:ea typeface="Open Sans" panose="020B0606030504020204" pitchFamily="34" charset="0"/>
                        <a:cs typeface="Open Sans" panose="020B0606030504020204" pitchFamily="34" charset="0"/>
                      </a:endParaRPr>
                    </a:p>
                    <a:p>
                      <a:pPr marL="0" marR="0" lvl="0" indent="0" algn="ctr" rtl="0">
                        <a:lnSpc>
                          <a:spcPct val="100000"/>
                        </a:lnSpc>
                        <a:spcBef>
                          <a:spcPts val="600"/>
                        </a:spcBef>
                        <a:spcAft>
                          <a:spcPts val="0"/>
                        </a:spcAft>
                        <a:buClr>
                          <a:srgbClr val="000000"/>
                        </a:buClr>
                        <a:buSzPts val="1400"/>
                        <a:buFont typeface="Arial"/>
                        <a:buNone/>
                      </a:pPr>
                      <a:r>
                        <a:rPr lang="en-US" sz="1800" u="none" strike="noStrike" cap="none">
                          <a:latin typeface="Open Sans" panose="020B0606030504020204" pitchFamily="34" charset="0"/>
                          <a:ea typeface="Open Sans" panose="020B0606030504020204" pitchFamily="34" charset="0"/>
                          <a:cs typeface="Open Sans" panose="020B0606030504020204" pitchFamily="34" charset="0"/>
                          <a:sym typeface="Arial"/>
                        </a:rPr>
                        <a:t>Independent</a:t>
                      </a:r>
                      <a:endParaRPr sz="1800" u="none" strike="noStrike" cap="none">
                        <a:latin typeface="Open Sans" panose="020B0606030504020204" pitchFamily="34" charset="0"/>
                        <a:ea typeface="Open Sans" panose="020B0606030504020204" pitchFamily="34" charset="0"/>
                        <a:cs typeface="Open Sans" panose="020B0606030504020204" pitchFamily="34" charset="0"/>
                      </a:endParaRPr>
                    </a:p>
                  </a:txBody>
                  <a:tcPr marL="34300" marR="34300" marT="34300" marB="34300" anchor="ctr"/>
                </a:tc>
                <a:tc>
                  <a:txBody>
                    <a:bodyPr/>
                    <a:lstStyle/>
                    <a:p>
                      <a:pPr marL="0" marR="0" lvl="0" indent="0" algn="ctr" rtl="0">
                        <a:lnSpc>
                          <a:spcPct val="100000"/>
                        </a:lnSpc>
                        <a:spcBef>
                          <a:spcPts val="0"/>
                        </a:spcBef>
                        <a:spcAft>
                          <a:spcPts val="0"/>
                        </a:spcAft>
                        <a:buClr>
                          <a:srgbClr val="000000"/>
                        </a:buClr>
                        <a:buSzPts val="1400"/>
                        <a:buFont typeface="Arial"/>
                        <a:buNone/>
                      </a:pPr>
                      <a:r>
                        <a:rPr lang="en-US" sz="1800" u="none" strike="noStrike" cap="none">
                          <a:latin typeface="Open Sans" panose="020B0606030504020204" pitchFamily="34" charset="0"/>
                          <a:ea typeface="Open Sans" panose="020B0606030504020204" pitchFamily="34" charset="0"/>
                          <a:cs typeface="Open Sans" panose="020B0606030504020204" pitchFamily="34" charset="0"/>
                          <a:sym typeface="Arial"/>
                        </a:rPr>
                        <a:t>Flat Leadership</a:t>
                      </a:r>
                      <a:endParaRPr sz="1800" u="none" strike="noStrike" cap="none">
                        <a:latin typeface="Open Sans" panose="020B0606030504020204" pitchFamily="34" charset="0"/>
                        <a:ea typeface="Open Sans" panose="020B0606030504020204" pitchFamily="34" charset="0"/>
                        <a:cs typeface="Open Sans" panose="020B0606030504020204" pitchFamily="34" charset="0"/>
                      </a:endParaRPr>
                    </a:p>
                    <a:p>
                      <a:pPr marL="0" marR="0" lvl="0" indent="0" algn="ctr" rtl="0">
                        <a:lnSpc>
                          <a:spcPct val="100000"/>
                        </a:lnSpc>
                        <a:spcBef>
                          <a:spcPts val="600"/>
                        </a:spcBef>
                        <a:spcAft>
                          <a:spcPts val="0"/>
                        </a:spcAft>
                        <a:buClr>
                          <a:srgbClr val="000000"/>
                        </a:buClr>
                        <a:buSzPts val="1400"/>
                        <a:buFont typeface="Arial"/>
                        <a:buNone/>
                      </a:pPr>
                      <a:r>
                        <a:rPr lang="en-US" sz="1800" u="none" strike="noStrike" cap="none">
                          <a:latin typeface="Open Sans" panose="020B0606030504020204" pitchFamily="34" charset="0"/>
                          <a:ea typeface="Open Sans" panose="020B0606030504020204" pitchFamily="34" charset="0"/>
                          <a:cs typeface="Open Sans" panose="020B0606030504020204" pitchFamily="34" charset="0"/>
                          <a:sym typeface="Arial"/>
                        </a:rPr>
                        <a:t>Transparency</a:t>
                      </a:r>
                      <a:endParaRPr sz="1800" u="none" strike="noStrike" cap="none">
                        <a:latin typeface="Open Sans" panose="020B0606030504020204" pitchFamily="34" charset="0"/>
                        <a:ea typeface="Open Sans" panose="020B0606030504020204" pitchFamily="34" charset="0"/>
                        <a:cs typeface="Open Sans" panose="020B0606030504020204" pitchFamily="34" charset="0"/>
                      </a:endParaRPr>
                    </a:p>
                    <a:p>
                      <a:pPr marL="0" marR="0" lvl="0" indent="0" algn="ctr" rtl="0">
                        <a:lnSpc>
                          <a:spcPct val="100000"/>
                        </a:lnSpc>
                        <a:spcBef>
                          <a:spcPts val="600"/>
                        </a:spcBef>
                        <a:spcAft>
                          <a:spcPts val="0"/>
                        </a:spcAft>
                        <a:buClr>
                          <a:srgbClr val="000000"/>
                        </a:buClr>
                        <a:buSzPts val="1400"/>
                        <a:buFont typeface="Arial"/>
                        <a:buNone/>
                      </a:pPr>
                      <a:r>
                        <a:rPr lang="en-US" sz="1800" u="none" strike="noStrike" cap="none">
                          <a:latin typeface="Open Sans" panose="020B0606030504020204" pitchFamily="34" charset="0"/>
                          <a:ea typeface="Open Sans" panose="020B0606030504020204" pitchFamily="34" charset="0"/>
                          <a:cs typeface="Open Sans" panose="020B0606030504020204" pitchFamily="34" charset="0"/>
                          <a:sym typeface="Arial"/>
                        </a:rPr>
                        <a:t>Goal-Oriented</a:t>
                      </a:r>
                      <a:endParaRPr sz="1800" u="none" strike="noStrike" cap="none">
                        <a:latin typeface="Open Sans" panose="020B0606030504020204" pitchFamily="34" charset="0"/>
                        <a:ea typeface="Open Sans" panose="020B0606030504020204" pitchFamily="34" charset="0"/>
                        <a:cs typeface="Open Sans" panose="020B0606030504020204" pitchFamily="34" charset="0"/>
                      </a:endParaRPr>
                    </a:p>
                  </a:txBody>
                  <a:tcPr marL="34300" marR="34300" marT="34300" marB="34300" anchor="ctr"/>
                </a:tc>
                <a:tc>
                  <a:txBody>
                    <a:bodyPr/>
                    <a:lstStyle/>
                    <a:p>
                      <a:pPr marL="0" marR="0" lvl="0" indent="0" algn="ctr" rtl="0">
                        <a:lnSpc>
                          <a:spcPct val="100000"/>
                        </a:lnSpc>
                        <a:spcBef>
                          <a:spcPts val="0"/>
                        </a:spcBef>
                        <a:spcAft>
                          <a:spcPts val="0"/>
                        </a:spcAft>
                        <a:buClr>
                          <a:srgbClr val="000000"/>
                        </a:buClr>
                        <a:buSzPts val="1400"/>
                        <a:buFont typeface="Arial"/>
                        <a:buNone/>
                      </a:pPr>
                      <a:r>
                        <a:rPr lang="en-US" sz="1800" u="none" strike="noStrike" cap="none">
                          <a:latin typeface="Open Sans" panose="020B0606030504020204" pitchFamily="34" charset="0"/>
                          <a:ea typeface="Open Sans" panose="020B0606030504020204" pitchFamily="34" charset="0"/>
                          <a:cs typeface="Open Sans" panose="020B0606030504020204" pitchFamily="34" charset="0"/>
                          <a:sym typeface="Arial"/>
                        </a:rPr>
                        <a:t>High Ambitions</a:t>
                      </a:r>
                      <a:endParaRPr sz="1800" u="none" strike="noStrike" cap="none">
                        <a:latin typeface="Open Sans" panose="020B0606030504020204" pitchFamily="34" charset="0"/>
                        <a:ea typeface="Open Sans" panose="020B0606030504020204" pitchFamily="34" charset="0"/>
                        <a:cs typeface="Open Sans" panose="020B0606030504020204" pitchFamily="34" charset="0"/>
                      </a:endParaRPr>
                    </a:p>
                    <a:p>
                      <a:pPr marL="0" marR="0" lvl="0" indent="0" algn="ctr" rtl="0">
                        <a:lnSpc>
                          <a:spcPct val="100000"/>
                        </a:lnSpc>
                        <a:spcBef>
                          <a:spcPts val="600"/>
                        </a:spcBef>
                        <a:spcAft>
                          <a:spcPts val="0"/>
                        </a:spcAft>
                        <a:buClr>
                          <a:srgbClr val="000000"/>
                        </a:buClr>
                        <a:buSzPts val="1400"/>
                        <a:buFont typeface="Arial"/>
                        <a:buNone/>
                      </a:pPr>
                      <a:r>
                        <a:rPr lang="en-US" sz="1800" u="none" strike="noStrike" cap="none">
                          <a:latin typeface="Open Sans" panose="020B0606030504020204" pitchFamily="34" charset="0"/>
                          <a:ea typeface="Open Sans" panose="020B0606030504020204" pitchFamily="34" charset="0"/>
                          <a:cs typeface="Open Sans" panose="020B0606030504020204" pitchFamily="34" charset="0"/>
                          <a:sym typeface="Arial"/>
                        </a:rPr>
                        <a:t>Entrepreneurial</a:t>
                      </a:r>
                      <a:endParaRPr sz="1800" u="none" strike="noStrike" cap="none">
                        <a:latin typeface="Open Sans" panose="020B0606030504020204" pitchFamily="34" charset="0"/>
                        <a:ea typeface="Open Sans" panose="020B0606030504020204" pitchFamily="34" charset="0"/>
                        <a:cs typeface="Open Sans" panose="020B0606030504020204" pitchFamily="34" charset="0"/>
                      </a:endParaRPr>
                    </a:p>
                    <a:p>
                      <a:pPr marL="0" marR="0" lvl="0" indent="0" algn="ctr" rtl="0">
                        <a:lnSpc>
                          <a:spcPct val="100000"/>
                        </a:lnSpc>
                        <a:spcBef>
                          <a:spcPts val="600"/>
                        </a:spcBef>
                        <a:spcAft>
                          <a:spcPts val="0"/>
                        </a:spcAft>
                        <a:buClr>
                          <a:srgbClr val="000000"/>
                        </a:buClr>
                        <a:buSzPts val="1400"/>
                        <a:buFont typeface="Arial"/>
                        <a:buNone/>
                      </a:pPr>
                      <a:r>
                        <a:rPr lang="en-US" sz="1800" u="none" strike="noStrike" cap="none">
                          <a:latin typeface="Open Sans" panose="020B0606030504020204" pitchFamily="34" charset="0"/>
                          <a:ea typeface="Open Sans" panose="020B0606030504020204" pitchFamily="34" charset="0"/>
                          <a:cs typeface="Open Sans" panose="020B0606030504020204" pitchFamily="34" charset="0"/>
                          <a:sym typeface="Arial"/>
                        </a:rPr>
                        <a:t>Self-Directed</a:t>
                      </a:r>
                      <a:endParaRPr sz="1800" u="none" strike="noStrike" cap="none">
                        <a:latin typeface="Open Sans" panose="020B0606030504020204" pitchFamily="34" charset="0"/>
                        <a:ea typeface="Open Sans" panose="020B0606030504020204" pitchFamily="34" charset="0"/>
                        <a:cs typeface="Open Sans" panose="020B0606030504020204" pitchFamily="34" charset="0"/>
                        <a:sym typeface="Arial"/>
                      </a:endParaRPr>
                    </a:p>
                  </a:txBody>
                  <a:tcPr marL="34300" marR="34300" marT="34300" marB="34300" anchor="ctr"/>
                </a:tc>
                <a:extLst>
                  <a:ext uri="{0D108BD9-81ED-4DB2-BD59-A6C34878D82A}">
                    <a16:rowId xmlns:a16="http://schemas.microsoft.com/office/drawing/2014/main" val="10001"/>
                  </a:ext>
                </a:extLst>
              </a:tr>
              <a:tr h="751006">
                <a:tc>
                  <a:txBody>
                    <a:bodyPr/>
                    <a:lstStyle/>
                    <a:p>
                      <a:pPr marL="0" marR="0" lvl="0" indent="0" algn="ctr" rtl="0">
                        <a:lnSpc>
                          <a:spcPct val="100000"/>
                        </a:lnSpc>
                        <a:spcBef>
                          <a:spcPts val="0"/>
                        </a:spcBef>
                        <a:spcAft>
                          <a:spcPts val="0"/>
                        </a:spcAft>
                        <a:buClr>
                          <a:srgbClr val="000000"/>
                        </a:buClr>
                        <a:buSzPts val="1600"/>
                        <a:buFont typeface="Arial"/>
                        <a:buNone/>
                      </a:pPr>
                      <a:r>
                        <a:rPr lang="en-US" sz="1800" b="1" u="none" strike="noStrike" cap="none">
                          <a:latin typeface="Open Sans" panose="020B0606030504020204" pitchFamily="34" charset="0"/>
                          <a:ea typeface="Open Sans" panose="020B0606030504020204" pitchFamily="34" charset="0"/>
                          <a:cs typeface="Open Sans" panose="020B0606030504020204" pitchFamily="34" charset="0"/>
                          <a:sym typeface="Arial"/>
                        </a:rPr>
                        <a:t>Expectations &amp; Incentives</a:t>
                      </a:r>
                      <a:endParaRPr sz="1600" b="1" u="none" strike="noStrike" cap="none">
                        <a:latin typeface="Open Sans" panose="020B0606030504020204" pitchFamily="34" charset="0"/>
                        <a:ea typeface="Open Sans" panose="020B0606030504020204" pitchFamily="34" charset="0"/>
                        <a:cs typeface="Open Sans" panose="020B0606030504020204" pitchFamily="34" charset="0"/>
                      </a:endParaRPr>
                    </a:p>
                  </a:txBody>
                  <a:tcPr marL="34300" marR="34300" marT="34300" marB="34300" anchor="ctr"/>
                </a:tc>
                <a:tc>
                  <a:txBody>
                    <a:bodyPr/>
                    <a:lstStyle/>
                    <a:p>
                      <a:pPr marL="0" marR="0" lvl="0" indent="0" algn="ctr" rtl="0">
                        <a:lnSpc>
                          <a:spcPct val="100000"/>
                        </a:lnSpc>
                        <a:spcBef>
                          <a:spcPts val="0"/>
                        </a:spcBef>
                        <a:spcAft>
                          <a:spcPts val="0"/>
                        </a:spcAft>
                        <a:buClr>
                          <a:srgbClr val="000000"/>
                        </a:buClr>
                        <a:buSzPts val="1400"/>
                        <a:buFont typeface="Arial"/>
                        <a:buNone/>
                      </a:pPr>
                      <a:r>
                        <a:rPr lang="en-US" sz="1800" u="none" strike="noStrike" cap="none">
                          <a:latin typeface="Open Sans" panose="020B0606030504020204" pitchFamily="34" charset="0"/>
                          <a:ea typeface="Open Sans" panose="020B0606030504020204" pitchFamily="34" charset="0"/>
                          <a:cs typeface="Open Sans" panose="020B0606030504020204" pitchFamily="34" charset="0"/>
                          <a:sym typeface="Arial"/>
                        </a:rPr>
                        <a:t>Advancing Titles</a:t>
                      </a:r>
                      <a:endParaRPr sz="1800" u="none" strike="noStrike" cap="none">
                        <a:latin typeface="Open Sans" panose="020B0606030504020204" pitchFamily="34" charset="0"/>
                        <a:ea typeface="Open Sans" panose="020B0606030504020204" pitchFamily="34" charset="0"/>
                        <a:cs typeface="Open Sans" panose="020B0606030504020204" pitchFamily="34" charset="0"/>
                      </a:endParaRPr>
                    </a:p>
                    <a:p>
                      <a:pPr marL="0" marR="0" lvl="0" indent="0" algn="ctr" rtl="0">
                        <a:lnSpc>
                          <a:spcPct val="100000"/>
                        </a:lnSpc>
                        <a:spcBef>
                          <a:spcPts val="600"/>
                        </a:spcBef>
                        <a:spcAft>
                          <a:spcPts val="0"/>
                        </a:spcAft>
                        <a:buClr>
                          <a:srgbClr val="000000"/>
                        </a:buClr>
                        <a:buSzPts val="1400"/>
                        <a:buFont typeface="Arial"/>
                        <a:buNone/>
                      </a:pPr>
                      <a:r>
                        <a:rPr lang="en-US" sz="1800" u="none" strike="noStrike" cap="none">
                          <a:latin typeface="Open Sans" panose="020B0606030504020204" pitchFamily="34" charset="0"/>
                          <a:ea typeface="Open Sans" panose="020B0606030504020204" pitchFamily="34" charset="0"/>
                          <a:cs typeface="Open Sans" panose="020B0606030504020204" pitchFamily="34" charset="0"/>
                          <a:sym typeface="Arial"/>
                        </a:rPr>
                        <a:t>Retirement Plans</a:t>
                      </a:r>
                      <a:endParaRPr sz="1800" u="none" strike="noStrike" cap="none">
                        <a:latin typeface="Open Sans" panose="020B0606030504020204" pitchFamily="34" charset="0"/>
                        <a:ea typeface="Open Sans" panose="020B0606030504020204" pitchFamily="34" charset="0"/>
                        <a:cs typeface="Open Sans" panose="020B0606030504020204" pitchFamily="34" charset="0"/>
                      </a:endParaRPr>
                    </a:p>
                  </a:txBody>
                  <a:tcPr marL="34300" marR="34300" marT="34300" marB="34300" anchor="ctr"/>
                </a:tc>
                <a:tc>
                  <a:txBody>
                    <a:bodyPr/>
                    <a:lstStyle/>
                    <a:p>
                      <a:pPr marL="0" marR="0" lvl="0" indent="0" algn="ctr" rtl="0">
                        <a:lnSpc>
                          <a:spcPct val="100000"/>
                        </a:lnSpc>
                        <a:spcBef>
                          <a:spcPts val="0"/>
                        </a:spcBef>
                        <a:spcAft>
                          <a:spcPts val="0"/>
                        </a:spcAft>
                        <a:buClr>
                          <a:srgbClr val="000000"/>
                        </a:buClr>
                        <a:buSzPts val="1400"/>
                        <a:buFont typeface="Arial"/>
                        <a:buNone/>
                      </a:pPr>
                      <a:r>
                        <a:rPr lang="en-US" sz="1800" u="none" strike="noStrike" cap="none">
                          <a:latin typeface="Open Sans" panose="020B0606030504020204" pitchFamily="34" charset="0"/>
                          <a:ea typeface="Open Sans" panose="020B0606030504020204" pitchFamily="34" charset="0"/>
                          <a:cs typeface="Open Sans" panose="020B0606030504020204" pitchFamily="34" charset="0"/>
                          <a:sym typeface="Arial"/>
                        </a:rPr>
                        <a:t>Family-Flexible</a:t>
                      </a:r>
                      <a:endParaRPr sz="1800" u="none" strike="noStrike" cap="none">
                        <a:latin typeface="Open Sans" panose="020B0606030504020204" pitchFamily="34" charset="0"/>
                        <a:ea typeface="Open Sans" panose="020B0606030504020204" pitchFamily="34" charset="0"/>
                        <a:cs typeface="Open Sans" panose="020B0606030504020204" pitchFamily="34" charset="0"/>
                      </a:endParaRPr>
                    </a:p>
                    <a:p>
                      <a:pPr marL="0" marR="0" lvl="0" indent="0" algn="ctr" rtl="0">
                        <a:lnSpc>
                          <a:spcPct val="100000"/>
                        </a:lnSpc>
                        <a:spcBef>
                          <a:spcPts val="600"/>
                        </a:spcBef>
                        <a:spcAft>
                          <a:spcPts val="0"/>
                        </a:spcAft>
                        <a:buClr>
                          <a:srgbClr val="000000"/>
                        </a:buClr>
                        <a:buSzPts val="1400"/>
                        <a:buFont typeface="Arial"/>
                        <a:buNone/>
                      </a:pPr>
                      <a:r>
                        <a:rPr lang="en-US" sz="1800" u="none" strike="noStrike" cap="none">
                          <a:latin typeface="Open Sans" panose="020B0606030504020204" pitchFamily="34" charset="0"/>
                          <a:ea typeface="Open Sans" panose="020B0606030504020204" pitchFamily="34" charset="0"/>
                          <a:cs typeface="Open Sans" panose="020B0606030504020204" pitchFamily="34" charset="0"/>
                          <a:sym typeface="Arial"/>
                        </a:rPr>
                        <a:t>Fair Pay &amp; Benefits</a:t>
                      </a:r>
                      <a:endParaRPr sz="1800" u="none" strike="noStrike" cap="none">
                        <a:latin typeface="Open Sans" panose="020B0606030504020204" pitchFamily="34" charset="0"/>
                        <a:ea typeface="Open Sans" panose="020B0606030504020204" pitchFamily="34" charset="0"/>
                        <a:cs typeface="Open Sans" panose="020B0606030504020204" pitchFamily="34" charset="0"/>
                      </a:endParaRPr>
                    </a:p>
                  </a:txBody>
                  <a:tcPr marL="34300" marR="34300" marT="34300" marB="34300" anchor="ctr"/>
                </a:tc>
                <a:tc>
                  <a:txBody>
                    <a:bodyPr/>
                    <a:lstStyle/>
                    <a:p>
                      <a:pPr marL="0" marR="0" lvl="0" indent="0" algn="ctr" rtl="0">
                        <a:lnSpc>
                          <a:spcPct val="100000"/>
                        </a:lnSpc>
                        <a:spcBef>
                          <a:spcPts val="0"/>
                        </a:spcBef>
                        <a:spcAft>
                          <a:spcPts val="0"/>
                        </a:spcAft>
                        <a:buClr>
                          <a:srgbClr val="000000"/>
                        </a:buClr>
                        <a:buSzPts val="1400"/>
                        <a:buFont typeface="Arial"/>
                        <a:buNone/>
                      </a:pPr>
                      <a:r>
                        <a:rPr lang="en-US" sz="1800" u="none" strike="noStrike" cap="none">
                          <a:latin typeface="Open Sans" panose="020B0606030504020204" pitchFamily="34" charset="0"/>
                          <a:ea typeface="Open Sans" panose="020B0606030504020204" pitchFamily="34" charset="0"/>
                          <a:cs typeface="Open Sans" panose="020B0606030504020204" pitchFamily="34" charset="0"/>
                          <a:sym typeface="Arial"/>
                        </a:rPr>
                        <a:t>Work-life Balance</a:t>
                      </a:r>
                      <a:endParaRPr sz="1800" u="none" strike="noStrike" cap="none">
                        <a:latin typeface="Open Sans" panose="020B0606030504020204" pitchFamily="34" charset="0"/>
                        <a:ea typeface="Open Sans" panose="020B0606030504020204" pitchFamily="34" charset="0"/>
                        <a:cs typeface="Open Sans" panose="020B0606030504020204" pitchFamily="34" charset="0"/>
                      </a:endParaRPr>
                    </a:p>
                    <a:p>
                      <a:pPr marL="0" marR="0" lvl="0" indent="0" algn="ctr" rtl="0">
                        <a:lnSpc>
                          <a:spcPct val="100000"/>
                        </a:lnSpc>
                        <a:spcBef>
                          <a:spcPts val="600"/>
                        </a:spcBef>
                        <a:spcAft>
                          <a:spcPts val="0"/>
                        </a:spcAft>
                        <a:buClr>
                          <a:srgbClr val="000000"/>
                        </a:buClr>
                        <a:buSzPts val="1400"/>
                        <a:buFont typeface="Arial"/>
                        <a:buNone/>
                      </a:pPr>
                      <a:r>
                        <a:rPr lang="en-US" sz="1800" u="none" strike="noStrike" cap="none">
                          <a:latin typeface="Open Sans" panose="020B0606030504020204" pitchFamily="34" charset="0"/>
                          <a:ea typeface="Open Sans" panose="020B0606030504020204" pitchFamily="34" charset="0"/>
                          <a:cs typeface="Open Sans" panose="020B0606030504020204" pitchFamily="34" charset="0"/>
                          <a:sym typeface="Arial"/>
                        </a:rPr>
                        <a:t>Mentor not Manage</a:t>
                      </a:r>
                      <a:endParaRPr sz="1800" u="none" strike="noStrike" cap="none">
                        <a:latin typeface="Open Sans" panose="020B0606030504020204" pitchFamily="34" charset="0"/>
                        <a:ea typeface="Open Sans" panose="020B0606030504020204" pitchFamily="34" charset="0"/>
                        <a:cs typeface="Open Sans" panose="020B0606030504020204" pitchFamily="34" charset="0"/>
                      </a:endParaRPr>
                    </a:p>
                  </a:txBody>
                  <a:tcPr marL="34300" marR="34300" marT="34300" marB="34300" anchor="ctr"/>
                </a:tc>
                <a:tc>
                  <a:txBody>
                    <a:bodyPr/>
                    <a:lstStyle/>
                    <a:p>
                      <a:pPr marL="0" marR="0" lvl="0" indent="0" algn="ctr" rtl="0">
                        <a:lnSpc>
                          <a:spcPct val="100000"/>
                        </a:lnSpc>
                        <a:spcBef>
                          <a:spcPts val="0"/>
                        </a:spcBef>
                        <a:spcAft>
                          <a:spcPts val="0"/>
                        </a:spcAft>
                        <a:buClr>
                          <a:srgbClr val="000000"/>
                        </a:buClr>
                        <a:buSzPts val="1400"/>
                        <a:buFont typeface="Arial"/>
                        <a:buNone/>
                      </a:pPr>
                      <a:r>
                        <a:rPr lang="en-US" sz="1800" u="none" strike="noStrike" cap="none">
                          <a:latin typeface="Open Sans" panose="020B0606030504020204" pitchFamily="34" charset="0"/>
                          <a:ea typeface="Open Sans" panose="020B0606030504020204" pitchFamily="34" charset="0"/>
                          <a:cs typeface="Open Sans" panose="020B0606030504020204" pitchFamily="34" charset="0"/>
                          <a:sym typeface="Arial"/>
                        </a:rPr>
                        <a:t>Individuality</a:t>
                      </a:r>
                      <a:endParaRPr sz="1800" u="none" strike="noStrike" cap="none">
                        <a:latin typeface="Open Sans" panose="020B0606030504020204" pitchFamily="34" charset="0"/>
                        <a:ea typeface="Open Sans" panose="020B0606030504020204" pitchFamily="34" charset="0"/>
                        <a:cs typeface="Open Sans" panose="020B0606030504020204" pitchFamily="34" charset="0"/>
                      </a:endParaRPr>
                    </a:p>
                    <a:p>
                      <a:pPr marL="0" marR="0" lvl="0" indent="0" algn="ctr" rtl="0">
                        <a:lnSpc>
                          <a:spcPct val="100000"/>
                        </a:lnSpc>
                        <a:spcBef>
                          <a:spcPts val="600"/>
                        </a:spcBef>
                        <a:spcAft>
                          <a:spcPts val="0"/>
                        </a:spcAft>
                        <a:buClr>
                          <a:srgbClr val="000000"/>
                        </a:buClr>
                        <a:buSzPts val="1400"/>
                        <a:buFont typeface="Arial"/>
                        <a:buNone/>
                      </a:pPr>
                      <a:r>
                        <a:rPr lang="en-US" sz="1800" u="none" strike="noStrike" cap="none">
                          <a:latin typeface="Open Sans" panose="020B0606030504020204" pitchFamily="34" charset="0"/>
                          <a:ea typeface="Open Sans" panose="020B0606030504020204" pitchFamily="34" charset="0"/>
                          <a:cs typeface="Open Sans" panose="020B0606030504020204" pitchFamily="34" charset="0"/>
                          <a:sym typeface="Arial"/>
                        </a:rPr>
                        <a:t>Flexible Stability</a:t>
                      </a:r>
                      <a:endParaRPr sz="1800" u="none" strike="noStrike" cap="none">
                        <a:latin typeface="Open Sans" panose="020B0606030504020204" pitchFamily="34" charset="0"/>
                        <a:ea typeface="Open Sans" panose="020B0606030504020204" pitchFamily="34" charset="0"/>
                        <a:cs typeface="Open Sans" panose="020B0606030504020204" pitchFamily="34" charset="0"/>
                        <a:sym typeface="Arial"/>
                      </a:endParaRPr>
                    </a:p>
                  </a:txBody>
                  <a:tcPr marL="34300" marR="34300" marT="34300" marB="34300" anchor="ctr"/>
                </a:tc>
                <a:extLst>
                  <a:ext uri="{0D108BD9-81ED-4DB2-BD59-A6C34878D82A}">
                    <a16:rowId xmlns:a16="http://schemas.microsoft.com/office/drawing/2014/main" val="10002"/>
                  </a:ext>
                </a:extLst>
              </a:tr>
              <a:tr h="2649098">
                <a:tc>
                  <a:txBody>
                    <a:bodyPr/>
                    <a:lstStyle/>
                    <a:p>
                      <a:pPr marL="0" marR="0" lvl="0" indent="0" algn="ctr" rtl="0">
                        <a:lnSpc>
                          <a:spcPct val="100000"/>
                        </a:lnSpc>
                        <a:spcBef>
                          <a:spcPts val="0"/>
                        </a:spcBef>
                        <a:spcAft>
                          <a:spcPts val="0"/>
                        </a:spcAft>
                        <a:buClr>
                          <a:srgbClr val="000000"/>
                        </a:buClr>
                        <a:buSzPts val="1600"/>
                        <a:buFont typeface="Arial"/>
                        <a:buNone/>
                      </a:pPr>
                      <a:r>
                        <a:rPr lang="en-US" sz="1800" b="1" u="none" strike="noStrike" cap="none">
                          <a:latin typeface="Open Sans" panose="020B0606030504020204" pitchFamily="34" charset="0"/>
                          <a:ea typeface="Open Sans" panose="020B0606030504020204" pitchFamily="34" charset="0"/>
                          <a:cs typeface="Open Sans" panose="020B0606030504020204" pitchFamily="34" charset="0"/>
                          <a:sym typeface="Arial"/>
                        </a:rPr>
                        <a:t>Formative </a:t>
                      </a:r>
                    </a:p>
                    <a:p>
                      <a:pPr marL="0" marR="0" lvl="0" indent="0" algn="ctr" rtl="0">
                        <a:lnSpc>
                          <a:spcPct val="100000"/>
                        </a:lnSpc>
                        <a:spcBef>
                          <a:spcPts val="0"/>
                        </a:spcBef>
                        <a:spcAft>
                          <a:spcPts val="0"/>
                        </a:spcAft>
                        <a:buClr>
                          <a:srgbClr val="000000"/>
                        </a:buClr>
                        <a:buSzPts val="1600"/>
                        <a:buFont typeface="Arial"/>
                        <a:buNone/>
                      </a:pPr>
                      <a:r>
                        <a:rPr lang="en-US" sz="1800" b="1" u="none" strike="noStrike" cap="none">
                          <a:latin typeface="Open Sans" panose="020B0606030504020204" pitchFamily="34" charset="0"/>
                          <a:ea typeface="Open Sans" panose="020B0606030504020204" pitchFamily="34" charset="0"/>
                          <a:cs typeface="Open Sans" panose="020B0606030504020204" pitchFamily="34" charset="0"/>
                          <a:sym typeface="Arial"/>
                        </a:rPr>
                        <a:t>Life Experiences</a:t>
                      </a:r>
                      <a:endParaRPr sz="1600" b="1" u="none" strike="noStrike" cap="none">
                        <a:latin typeface="Open Sans" panose="020B0606030504020204" pitchFamily="34" charset="0"/>
                        <a:ea typeface="Open Sans" panose="020B0606030504020204" pitchFamily="34" charset="0"/>
                        <a:cs typeface="Open Sans" panose="020B0606030504020204" pitchFamily="34" charset="0"/>
                      </a:endParaRPr>
                    </a:p>
                  </a:txBody>
                  <a:tcPr marL="34300" marR="34300" marT="34300" marB="34300" anchor="ctr"/>
                </a:tc>
                <a:tc>
                  <a:txBody>
                    <a:bodyPr/>
                    <a:lstStyle/>
                    <a:p>
                      <a:pPr marL="0" marR="0" lvl="0" indent="0" algn="ctr" rtl="0">
                        <a:lnSpc>
                          <a:spcPct val="100000"/>
                        </a:lnSpc>
                        <a:spcBef>
                          <a:spcPts val="0"/>
                        </a:spcBef>
                        <a:spcAft>
                          <a:spcPts val="0"/>
                        </a:spcAft>
                        <a:buClr>
                          <a:srgbClr val="000000"/>
                        </a:buClr>
                        <a:buSzPts val="1800"/>
                        <a:buFont typeface="Arial"/>
                        <a:buNone/>
                      </a:pPr>
                      <a:r>
                        <a:rPr lang="en-US" sz="1800" u="none" strike="noStrike" cap="none">
                          <a:latin typeface="Open Sans" panose="020B0606030504020204" pitchFamily="34" charset="0"/>
                          <a:ea typeface="Open Sans" panose="020B0606030504020204" pitchFamily="34" charset="0"/>
                          <a:cs typeface="Open Sans" panose="020B0606030504020204" pitchFamily="34" charset="0"/>
                          <a:sym typeface="Arial"/>
                        </a:rPr>
                        <a:t>Nuclear Families</a:t>
                      </a:r>
                      <a:endParaRPr sz="1800" u="none" strike="noStrike" cap="none">
                        <a:latin typeface="Open Sans" panose="020B0606030504020204" pitchFamily="34" charset="0"/>
                        <a:ea typeface="Open Sans" panose="020B0606030504020204" pitchFamily="34" charset="0"/>
                        <a:cs typeface="Open Sans" panose="020B0606030504020204" pitchFamily="34" charset="0"/>
                      </a:endParaRPr>
                    </a:p>
                    <a:p>
                      <a:pPr marL="0" marR="0" lvl="0" indent="0" algn="ctr" rtl="0">
                        <a:lnSpc>
                          <a:spcPct val="100000"/>
                        </a:lnSpc>
                        <a:spcBef>
                          <a:spcPts val="600"/>
                        </a:spcBef>
                        <a:spcAft>
                          <a:spcPts val="0"/>
                        </a:spcAft>
                        <a:buClr>
                          <a:srgbClr val="000000"/>
                        </a:buClr>
                        <a:buSzPts val="1800"/>
                        <a:buFont typeface="Arial"/>
                        <a:buNone/>
                      </a:pPr>
                      <a:r>
                        <a:rPr lang="en-US" sz="1800" u="none" strike="noStrike" cap="none">
                          <a:latin typeface="Open Sans" panose="020B0606030504020204" pitchFamily="34" charset="0"/>
                          <a:ea typeface="Open Sans" panose="020B0606030504020204" pitchFamily="34" charset="0"/>
                          <a:cs typeface="Open Sans" panose="020B0606030504020204" pitchFamily="34" charset="0"/>
                          <a:sym typeface="Arial"/>
                        </a:rPr>
                        <a:t>Firm Gender Roles</a:t>
                      </a:r>
                      <a:endParaRPr sz="1800" u="none" strike="noStrike" cap="none">
                        <a:latin typeface="Open Sans" panose="020B0606030504020204" pitchFamily="34" charset="0"/>
                        <a:ea typeface="Open Sans" panose="020B0606030504020204" pitchFamily="34" charset="0"/>
                        <a:cs typeface="Open Sans" panose="020B0606030504020204" pitchFamily="34" charset="0"/>
                      </a:endParaRPr>
                    </a:p>
                    <a:p>
                      <a:pPr marL="0" marR="0" lvl="0" indent="0" algn="ctr" rtl="0">
                        <a:lnSpc>
                          <a:spcPct val="100000"/>
                        </a:lnSpc>
                        <a:spcBef>
                          <a:spcPts val="600"/>
                        </a:spcBef>
                        <a:spcAft>
                          <a:spcPts val="0"/>
                        </a:spcAft>
                        <a:buClr>
                          <a:srgbClr val="000000"/>
                        </a:buClr>
                        <a:buSzPts val="1400"/>
                        <a:buFont typeface="Arial"/>
                        <a:buNone/>
                      </a:pPr>
                      <a:r>
                        <a:rPr lang="en-US" sz="1800" u="none" strike="noStrike" cap="none">
                          <a:latin typeface="Open Sans" panose="020B0606030504020204" pitchFamily="34" charset="0"/>
                          <a:ea typeface="Open Sans" panose="020B0606030504020204" pitchFamily="34" charset="0"/>
                          <a:cs typeface="Open Sans" panose="020B0606030504020204" pitchFamily="34" charset="0"/>
                          <a:sym typeface="Arial"/>
                        </a:rPr>
                        <a:t>Vietnam War / Cold War</a:t>
                      </a:r>
                      <a:endParaRPr sz="1800" u="none" strike="noStrike" cap="none">
                        <a:latin typeface="Open Sans" panose="020B0606030504020204" pitchFamily="34" charset="0"/>
                        <a:ea typeface="Open Sans" panose="020B0606030504020204" pitchFamily="34" charset="0"/>
                        <a:cs typeface="Open Sans" panose="020B0606030504020204" pitchFamily="34" charset="0"/>
                      </a:endParaRPr>
                    </a:p>
                    <a:p>
                      <a:pPr marL="0" marR="0" lvl="0" indent="0" algn="ctr" rtl="0">
                        <a:lnSpc>
                          <a:spcPct val="100000"/>
                        </a:lnSpc>
                        <a:spcBef>
                          <a:spcPts val="600"/>
                        </a:spcBef>
                        <a:spcAft>
                          <a:spcPts val="0"/>
                        </a:spcAft>
                        <a:buClr>
                          <a:srgbClr val="000000"/>
                        </a:buClr>
                        <a:buSzPts val="1400"/>
                        <a:buFont typeface="Arial"/>
                        <a:buNone/>
                      </a:pPr>
                      <a:r>
                        <a:rPr lang="en-US" sz="1800" u="none" strike="noStrike" cap="none">
                          <a:latin typeface="Open Sans" panose="020B0606030504020204" pitchFamily="34" charset="0"/>
                          <a:ea typeface="Open Sans" panose="020B0606030504020204" pitchFamily="34" charset="0"/>
                          <a:cs typeface="Open Sans" panose="020B0606030504020204" pitchFamily="34" charset="0"/>
                          <a:sym typeface="Arial"/>
                        </a:rPr>
                        <a:t>Civil &amp; Women’s Rights Movements</a:t>
                      </a:r>
                      <a:endParaRPr sz="1800" u="none" strike="noStrike" cap="none">
                        <a:latin typeface="Open Sans" panose="020B0606030504020204" pitchFamily="34" charset="0"/>
                        <a:ea typeface="Open Sans" panose="020B0606030504020204" pitchFamily="34" charset="0"/>
                        <a:cs typeface="Open Sans" panose="020B0606030504020204" pitchFamily="34" charset="0"/>
                      </a:endParaRPr>
                    </a:p>
                    <a:p>
                      <a:pPr marL="0" marR="0" lvl="0" indent="0" algn="ctr" rtl="0">
                        <a:lnSpc>
                          <a:spcPct val="100000"/>
                        </a:lnSpc>
                        <a:spcBef>
                          <a:spcPts val="600"/>
                        </a:spcBef>
                        <a:spcAft>
                          <a:spcPts val="0"/>
                        </a:spcAft>
                        <a:buClr>
                          <a:srgbClr val="000000"/>
                        </a:buClr>
                        <a:buSzPts val="1400"/>
                        <a:buFont typeface="Arial"/>
                        <a:buNone/>
                      </a:pPr>
                      <a:r>
                        <a:rPr lang="en-US" sz="1800" u="none" strike="noStrike" cap="none">
                          <a:latin typeface="Open Sans" panose="020B0606030504020204" pitchFamily="34" charset="0"/>
                          <a:ea typeface="Open Sans" panose="020B0606030504020204" pitchFamily="34" charset="0"/>
                          <a:cs typeface="Open Sans" panose="020B0606030504020204" pitchFamily="34" charset="0"/>
                          <a:sym typeface="Arial"/>
                        </a:rPr>
                        <a:t>Moon Landing</a:t>
                      </a:r>
                      <a:endParaRPr sz="1800" u="none" strike="noStrike" cap="none">
                        <a:latin typeface="Open Sans" panose="020B0606030504020204" pitchFamily="34" charset="0"/>
                        <a:ea typeface="Open Sans" panose="020B0606030504020204" pitchFamily="34" charset="0"/>
                        <a:cs typeface="Open Sans" panose="020B0606030504020204" pitchFamily="34" charset="0"/>
                      </a:endParaRPr>
                    </a:p>
                  </a:txBody>
                  <a:tcPr marL="34300" marR="34300" marT="34300" marB="34300" anchor="ctr"/>
                </a:tc>
                <a:tc>
                  <a:txBody>
                    <a:bodyPr/>
                    <a:lstStyle/>
                    <a:p>
                      <a:pPr marL="0" marR="0" lvl="0" indent="0" algn="ctr" rtl="0">
                        <a:lnSpc>
                          <a:spcPct val="100000"/>
                        </a:lnSpc>
                        <a:spcBef>
                          <a:spcPts val="0"/>
                        </a:spcBef>
                        <a:spcAft>
                          <a:spcPts val="0"/>
                        </a:spcAft>
                        <a:buClr>
                          <a:srgbClr val="000000"/>
                        </a:buClr>
                        <a:buSzPts val="1400"/>
                        <a:buFont typeface="Arial"/>
                        <a:buNone/>
                      </a:pPr>
                      <a:r>
                        <a:rPr lang="en-US" sz="1800" u="none" strike="noStrike" cap="none">
                          <a:latin typeface="Open Sans" panose="020B0606030504020204" pitchFamily="34" charset="0"/>
                          <a:ea typeface="Open Sans" panose="020B0606030504020204" pitchFamily="34" charset="0"/>
                          <a:cs typeface="Open Sans" panose="020B0606030504020204" pitchFamily="34" charset="0"/>
                          <a:sym typeface="Arial"/>
                        </a:rPr>
                        <a:t>'Latchkey’ Kids, Divorce, Dual Career Families</a:t>
                      </a:r>
                      <a:endParaRPr sz="1800" u="none" strike="noStrike" cap="none">
                        <a:latin typeface="Open Sans" panose="020B0606030504020204" pitchFamily="34" charset="0"/>
                        <a:ea typeface="Open Sans" panose="020B0606030504020204" pitchFamily="34" charset="0"/>
                        <a:cs typeface="Open Sans" panose="020B0606030504020204" pitchFamily="34" charset="0"/>
                      </a:endParaRPr>
                    </a:p>
                    <a:p>
                      <a:pPr marL="0" marR="0" lvl="0" indent="0" algn="ctr" rtl="0">
                        <a:lnSpc>
                          <a:spcPct val="100000"/>
                        </a:lnSpc>
                        <a:spcBef>
                          <a:spcPts val="600"/>
                        </a:spcBef>
                        <a:spcAft>
                          <a:spcPts val="0"/>
                        </a:spcAft>
                        <a:buClr>
                          <a:srgbClr val="000000"/>
                        </a:buClr>
                        <a:buSzPts val="1400"/>
                        <a:buFont typeface="Arial"/>
                        <a:buNone/>
                      </a:pPr>
                      <a:r>
                        <a:rPr lang="en-US" sz="1800" u="none" strike="noStrike" cap="none">
                          <a:latin typeface="Open Sans" panose="020B0606030504020204" pitchFamily="34" charset="0"/>
                          <a:ea typeface="Open Sans" panose="020B0606030504020204" pitchFamily="34" charset="0"/>
                          <a:cs typeface="Open Sans" panose="020B0606030504020204" pitchFamily="34" charset="0"/>
                          <a:sym typeface="Arial"/>
                        </a:rPr>
                        <a:t>Fall of Berlin Wall </a:t>
                      </a:r>
                      <a:endParaRPr sz="1800" u="none" strike="noStrike" cap="none">
                        <a:latin typeface="Open Sans" panose="020B0606030504020204" pitchFamily="34" charset="0"/>
                        <a:ea typeface="Open Sans" panose="020B0606030504020204" pitchFamily="34" charset="0"/>
                        <a:cs typeface="Open Sans" panose="020B0606030504020204" pitchFamily="34" charset="0"/>
                      </a:endParaRPr>
                    </a:p>
                    <a:p>
                      <a:pPr marL="0" marR="0" lvl="0" indent="0" algn="ctr" rtl="0">
                        <a:lnSpc>
                          <a:spcPct val="100000"/>
                        </a:lnSpc>
                        <a:spcBef>
                          <a:spcPts val="600"/>
                        </a:spcBef>
                        <a:spcAft>
                          <a:spcPts val="0"/>
                        </a:spcAft>
                        <a:buClr>
                          <a:srgbClr val="000000"/>
                        </a:buClr>
                        <a:buSzPts val="1800"/>
                        <a:buFont typeface="Arial"/>
                        <a:buNone/>
                      </a:pPr>
                      <a:r>
                        <a:rPr lang="en-US" sz="1800" u="none" strike="noStrike" cap="none">
                          <a:latin typeface="Open Sans" panose="020B0606030504020204" pitchFamily="34" charset="0"/>
                          <a:ea typeface="Open Sans" panose="020B0606030504020204" pitchFamily="34" charset="0"/>
                          <a:cs typeface="Open Sans" panose="020B0606030504020204" pitchFamily="34" charset="0"/>
                          <a:sym typeface="Arial"/>
                        </a:rPr>
                        <a:t>AIDS Epidemic</a:t>
                      </a:r>
                      <a:endParaRPr sz="1800" u="none" strike="noStrike" cap="none">
                        <a:latin typeface="Open Sans" panose="020B0606030504020204" pitchFamily="34" charset="0"/>
                        <a:ea typeface="Open Sans" panose="020B0606030504020204" pitchFamily="34" charset="0"/>
                        <a:cs typeface="Open Sans" panose="020B0606030504020204" pitchFamily="34" charset="0"/>
                      </a:endParaRPr>
                    </a:p>
                    <a:p>
                      <a:pPr marL="0" marR="0" lvl="0" indent="0" algn="ctr" rtl="0">
                        <a:lnSpc>
                          <a:spcPct val="100000"/>
                        </a:lnSpc>
                        <a:spcBef>
                          <a:spcPts val="600"/>
                        </a:spcBef>
                        <a:spcAft>
                          <a:spcPts val="0"/>
                        </a:spcAft>
                        <a:buClr>
                          <a:srgbClr val="000000"/>
                        </a:buClr>
                        <a:buSzPts val="1400"/>
                        <a:buFont typeface="Arial"/>
                        <a:buNone/>
                      </a:pPr>
                      <a:r>
                        <a:rPr lang="en-US" sz="1800" u="none" strike="noStrike" cap="none">
                          <a:latin typeface="Open Sans" panose="020B0606030504020204" pitchFamily="34" charset="0"/>
                          <a:ea typeface="Open Sans" panose="020B0606030504020204" pitchFamily="34" charset="0"/>
                          <a:cs typeface="Open Sans" panose="020B0606030504020204" pitchFamily="34" charset="0"/>
                          <a:sym typeface="Arial"/>
                        </a:rPr>
                        <a:t>Birth of Internet &amp; PCs</a:t>
                      </a:r>
                    </a:p>
                    <a:p>
                      <a:pPr marL="0" marR="0" lvl="0" indent="0" algn="ctr" rtl="0">
                        <a:lnSpc>
                          <a:spcPct val="100000"/>
                        </a:lnSpc>
                        <a:spcBef>
                          <a:spcPts val="600"/>
                        </a:spcBef>
                        <a:spcAft>
                          <a:spcPts val="0"/>
                        </a:spcAft>
                        <a:buClr>
                          <a:srgbClr val="000000"/>
                        </a:buClr>
                        <a:buSzPts val="1400"/>
                        <a:buFont typeface="Arial"/>
                        <a:buNone/>
                      </a:pPr>
                      <a:r>
                        <a:rPr lang="en-US" sz="1800" u="none" strike="noStrike" cap="none">
                          <a:latin typeface="Open Sans" panose="020B0606030504020204" pitchFamily="34" charset="0"/>
                          <a:ea typeface="Open Sans" panose="020B0606030504020204" pitchFamily="34" charset="0"/>
                          <a:cs typeface="Open Sans" panose="020B0606030504020204" pitchFamily="34" charset="0"/>
                          <a:sym typeface="Arial"/>
                        </a:rPr>
                        <a:t>The dot-com boom</a:t>
                      </a:r>
                      <a:endParaRPr sz="1800" u="none" strike="noStrike" cap="none">
                        <a:latin typeface="Open Sans" panose="020B0606030504020204" pitchFamily="34" charset="0"/>
                        <a:ea typeface="Open Sans" panose="020B0606030504020204" pitchFamily="34" charset="0"/>
                        <a:cs typeface="Open Sans" panose="020B0606030504020204" pitchFamily="34" charset="0"/>
                      </a:endParaRPr>
                    </a:p>
                  </a:txBody>
                  <a:tcPr marL="34300" marR="34300" marT="34300" marB="34300" anchor="ctr"/>
                </a:tc>
                <a:tc>
                  <a:txBody>
                    <a:bodyPr/>
                    <a:lstStyle/>
                    <a:p>
                      <a:pPr marL="0" marR="0" lvl="0" indent="0" algn="ctr" rtl="0">
                        <a:lnSpc>
                          <a:spcPct val="100000"/>
                        </a:lnSpc>
                        <a:spcBef>
                          <a:spcPts val="0"/>
                        </a:spcBef>
                        <a:spcAft>
                          <a:spcPts val="0"/>
                        </a:spcAft>
                        <a:buClr>
                          <a:srgbClr val="000000"/>
                        </a:buClr>
                        <a:buSzPts val="1400"/>
                        <a:buFont typeface="Arial"/>
                        <a:buNone/>
                      </a:pPr>
                      <a:r>
                        <a:rPr lang="en-US" sz="1800" u="none" strike="noStrike" cap="none">
                          <a:latin typeface="Open Sans" panose="020B0606030504020204" pitchFamily="34" charset="0"/>
                          <a:ea typeface="Open Sans" panose="020B0606030504020204" pitchFamily="34" charset="0"/>
                          <a:cs typeface="Open Sans" panose="020B0606030504020204" pitchFamily="34" charset="0"/>
                          <a:sym typeface="Arial"/>
                        </a:rPr>
                        <a:t>9/11 Attacks</a:t>
                      </a:r>
                      <a:endParaRPr sz="1800" u="none" strike="noStrike" cap="none">
                        <a:latin typeface="Open Sans" panose="020B0606030504020204" pitchFamily="34" charset="0"/>
                        <a:ea typeface="Open Sans" panose="020B0606030504020204" pitchFamily="34" charset="0"/>
                        <a:cs typeface="Open Sans" panose="020B0606030504020204" pitchFamily="34" charset="0"/>
                      </a:endParaRPr>
                    </a:p>
                    <a:p>
                      <a:pPr marL="0" marR="0" lvl="0" indent="0" algn="ctr" rtl="0">
                        <a:lnSpc>
                          <a:spcPct val="100000"/>
                        </a:lnSpc>
                        <a:spcBef>
                          <a:spcPts val="600"/>
                        </a:spcBef>
                        <a:spcAft>
                          <a:spcPts val="0"/>
                        </a:spcAft>
                        <a:buClr>
                          <a:srgbClr val="000000"/>
                        </a:buClr>
                        <a:buSzPts val="1400"/>
                        <a:buFont typeface="Arial"/>
                        <a:buNone/>
                      </a:pPr>
                      <a:r>
                        <a:rPr lang="en-US" sz="1800" u="none" strike="noStrike" cap="none">
                          <a:latin typeface="Open Sans" panose="020B0606030504020204" pitchFamily="34" charset="0"/>
                          <a:ea typeface="Open Sans" panose="020B0606030504020204" pitchFamily="34" charset="0"/>
                          <a:cs typeface="Open Sans" panose="020B0606030504020204" pitchFamily="34" charset="0"/>
                          <a:sym typeface="Arial"/>
                        </a:rPr>
                        <a:t>Tech is for Play</a:t>
                      </a:r>
                      <a:endParaRPr sz="1800" u="none" strike="noStrike" cap="none">
                        <a:latin typeface="Open Sans" panose="020B0606030504020204" pitchFamily="34" charset="0"/>
                        <a:ea typeface="Open Sans" panose="020B0606030504020204" pitchFamily="34" charset="0"/>
                        <a:cs typeface="Open Sans" panose="020B0606030504020204" pitchFamily="34" charset="0"/>
                      </a:endParaRPr>
                    </a:p>
                    <a:p>
                      <a:pPr marL="0" marR="0" lvl="0" indent="0" algn="ctr" rtl="0">
                        <a:lnSpc>
                          <a:spcPct val="100000"/>
                        </a:lnSpc>
                        <a:spcBef>
                          <a:spcPts val="600"/>
                        </a:spcBef>
                        <a:spcAft>
                          <a:spcPts val="0"/>
                        </a:spcAft>
                        <a:buClr>
                          <a:srgbClr val="000000"/>
                        </a:buClr>
                        <a:buSzPts val="1400"/>
                        <a:buFont typeface="Arial"/>
                        <a:buNone/>
                      </a:pPr>
                      <a:r>
                        <a:rPr lang="en-US" sz="1800" u="none" strike="noStrike" cap="none">
                          <a:latin typeface="Open Sans" panose="020B0606030504020204" pitchFamily="34" charset="0"/>
                          <a:ea typeface="Open Sans" panose="020B0606030504020204" pitchFamily="34" charset="0"/>
                          <a:cs typeface="Open Sans" panose="020B0606030504020204" pitchFamily="34" charset="0"/>
                          <a:sym typeface="Arial"/>
                        </a:rPr>
                        <a:t>1 in 3 is an Only Child</a:t>
                      </a:r>
                      <a:endParaRPr sz="1800" u="none" strike="noStrike" cap="none">
                        <a:latin typeface="Open Sans" panose="020B0606030504020204" pitchFamily="34" charset="0"/>
                        <a:ea typeface="Open Sans" panose="020B0606030504020204" pitchFamily="34" charset="0"/>
                        <a:cs typeface="Open Sans" panose="020B0606030504020204" pitchFamily="34" charset="0"/>
                      </a:endParaRPr>
                    </a:p>
                    <a:p>
                      <a:pPr marL="0" marR="0" lvl="0" indent="0" algn="ctr" rtl="0">
                        <a:lnSpc>
                          <a:spcPct val="100000"/>
                        </a:lnSpc>
                        <a:spcBef>
                          <a:spcPts val="600"/>
                        </a:spcBef>
                        <a:spcAft>
                          <a:spcPts val="0"/>
                        </a:spcAft>
                        <a:buClr>
                          <a:srgbClr val="000000"/>
                        </a:buClr>
                        <a:buSzPts val="1400"/>
                        <a:buFont typeface="Arial"/>
                        <a:buNone/>
                      </a:pPr>
                      <a:r>
                        <a:rPr lang="en-US" sz="1800" u="none" strike="noStrike" cap="none">
                          <a:latin typeface="Open Sans" panose="020B0606030504020204" pitchFamily="34" charset="0"/>
                          <a:ea typeface="Open Sans" panose="020B0606030504020204" pitchFamily="34" charset="0"/>
                          <a:cs typeface="Open Sans" panose="020B0606030504020204" pitchFamily="34" charset="0"/>
                          <a:sym typeface="Arial"/>
                        </a:rPr>
                        <a:t>Internet &amp; Social</a:t>
                      </a:r>
                      <a:r>
                        <a:rPr lang="en-US" sz="1800" u="none" strike="noStrike" cap="none" baseline="0">
                          <a:latin typeface="Open Sans" panose="020B0606030504020204" pitchFamily="34" charset="0"/>
                          <a:ea typeface="Open Sans" panose="020B0606030504020204" pitchFamily="34" charset="0"/>
                          <a:cs typeface="Open Sans" panose="020B0606030504020204" pitchFamily="34" charset="0"/>
                          <a:sym typeface="Arial"/>
                        </a:rPr>
                        <a:t> Media</a:t>
                      </a:r>
                      <a:endParaRPr sz="1800" u="none" strike="noStrike" cap="none">
                        <a:latin typeface="Open Sans" panose="020B0606030504020204" pitchFamily="34" charset="0"/>
                        <a:ea typeface="Open Sans" panose="020B0606030504020204" pitchFamily="34" charset="0"/>
                        <a:cs typeface="Open Sans" panose="020B0606030504020204" pitchFamily="34" charset="0"/>
                      </a:endParaRPr>
                    </a:p>
                    <a:p>
                      <a:pPr marL="0" marR="0" lvl="0" indent="0" algn="ctr" rtl="0">
                        <a:lnSpc>
                          <a:spcPct val="100000"/>
                        </a:lnSpc>
                        <a:spcBef>
                          <a:spcPts val="600"/>
                        </a:spcBef>
                        <a:spcAft>
                          <a:spcPts val="0"/>
                        </a:spcAft>
                        <a:buClr>
                          <a:srgbClr val="000000"/>
                        </a:buClr>
                        <a:buSzPts val="1400"/>
                        <a:buFont typeface="Arial"/>
                        <a:buNone/>
                      </a:pPr>
                      <a:r>
                        <a:rPr lang="en-US" sz="1800" u="none" strike="noStrike" cap="none">
                          <a:latin typeface="Open Sans" panose="020B0606030504020204" pitchFamily="34" charset="0"/>
                          <a:ea typeface="Open Sans" panose="020B0606030504020204" pitchFamily="34" charset="0"/>
                          <a:cs typeface="Open Sans" panose="020B0606030504020204" pitchFamily="34" charset="0"/>
                          <a:sym typeface="Arial"/>
                        </a:rPr>
                        <a:t>Mass shootings</a:t>
                      </a:r>
                    </a:p>
                    <a:p>
                      <a:pPr marL="0" marR="0" lvl="0" indent="0" algn="ctr" rtl="0">
                        <a:lnSpc>
                          <a:spcPct val="100000"/>
                        </a:lnSpc>
                        <a:spcBef>
                          <a:spcPts val="600"/>
                        </a:spcBef>
                        <a:spcAft>
                          <a:spcPts val="0"/>
                        </a:spcAft>
                        <a:buClr>
                          <a:srgbClr val="000000"/>
                        </a:buClr>
                        <a:buSzPts val="1400"/>
                        <a:buFont typeface="Arial"/>
                        <a:buNone/>
                      </a:pPr>
                      <a:r>
                        <a:rPr lang="en-US" sz="1800" u="none" strike="noStrike" cap="none">
                          <a:latin typeface="Open Sans" panose="020B0606030504020204" pitchFamily="34" charset="0"/>
                          <a:ea typeface="Open Sans" panose="020B0606030504020204" pitchFamily="34" charset="0"/>
                          <a:cs typeface="Open Sans" panose="020B0606030504020204" pitchFamily="34" charset="0"/>
                          <a:sym typeface="Arial"/>
                        </a:rPr>
                        <a:t>Immediacy</a:t>
                      </a:r>
                      <a:endParaRPr sz="1800" u="none" strike="noStrike" cap="none">
                        <a:latin typeface="Open Sans" panose="020B0606030504020204" pitchFamily="34" charset="0"/>
                        <a:ea typeface="Open Sans" panose="020B0606030504020204" pitchFamily="34" charset="0"/>
                        <a:cs typeface="Open Sans" panose="020B0606030504020204" pitchFamily="34" charset="0"/>
                      </a:endParaRPr>
                    </a:p>
                  </a:txBody>
                  <a:tcPr marL="34300" marR="34300" marT="34300" marB="34300" anchor="ctr"/>
                </a:tc>
                <a:tc>
                  <a:txBody>
                    <a:bodyPr/>
                    <a:lstStyle/>
                    <a:p>
                      <a:pPr marL="0" marR="0" lvl="0" indent="0" algn="ctr" rtl="0">
                        <a:lnSpc>
                          <a:spcPct val="100000"/>
                        </a:lnSpc>
                        <a:spcBef>
                          <a:spcPts val="0"/>
                        </a:spcBef>
                        <a:spcAft>
                          <a:spcPts val="0"/>
                        </a:spcAft>
                        <a:buClr>
                          <a:srgbClr val="000000"/>
                        </a:buClr>
                        <a:buSzPts val="1800"/>
                        <a:buFont typeface="Arial"/>
                        <a:buNone/>
                      </a:pPr>
                      <a:r>
                        <a:rPr lang="en-US" sz="1800" u="none" strike="noStrike" cap="none">
                          <a:latin typeface="Open Sans" panose="020B0606030504020204" pitchFamily="34" charset="0"/>
                          <a:ea typeface="Open Sans" panose="020B0606030504020204" pitchFamily="34" charset="0"/>
                          <a:cs typeface="Open Sans" panose="020B0606030504020204" pitchFamily="34" charset="0"/>
                          <a:sym typeface="Arial"/>
                        </a:rPr>
                        <a:t>‘Digital Natives’</a:t>
                      </a:r>
                      <a:endParaRPr sz="1800" u="none" strike="noStrike" cap="none">
                        <a:latin typeface="Open Sans" panose="020B0606030504020204" pitchFamily="34" charset="0"/>
                        <a:ea typeface="Open Sans" panose="020B0606030504020204" pitchFamily="34" charset="0"/>
                        <a:cs typeface="Open Sans" panose="020B0606030504020204" pitchFamily="34" charset="0"/>
                      </a:endParaRPr>
                    </a:p>
                    <a:p>
                      <a:pPr marL="0" marR="0" lvl="0" indent="0" algn="ctr" rtl="0">
                        <a:lnSpc>
                          <a:spcPct val="100000"/>
                        </a:lnSpc>
                        <a:spcBef>
                          <a:spcPts val="600"/>
                        </a:spcBef>
                        <a:spcAft>
                          <a:spcPts val="0"/>
                        </a:spcAft>
                        <a:buClr>
                          <a:srgbClr val="000000"/>
                        </a:buClr>
                        <a:buSzPts val="1400"/>
                        <a:buFont typeface="Arial"/>
                        <a:buNone/>
                      </a:pPr>
                      <a:r>
                        <a:rPr lang="en-US" sz="1800" u="none" strike="noStrike" cap="none">
                          <a:latin typeface="Open Sans" panose="020B0606030504020204" pitchFamily="34" charset="0"/>
                          <a:ea typeface="Open Sans" panose="020B0606030504020204" pitchFamily="34" charset="0"/>
                          <a:cs typeface="Open Sans" panose="020B0606030504020204" pitchFamily="34" charset="0"/>
                          <a:sym typeface="Arial"/>
                        </a:rPr>
                        <a:t>Social Everything</a:t>
                      </a:r>
                      <a:endParaRPr sz="1800" u="none" strike="noStrike" cap="none">
                        <a:latin typeface="Open Sans" panose="020B0606030504020204" pitchFamily="34" charset="0"/>
                        <a:ea typeface="Open Sans" panose="020B0606030504020204" pitchFamily="34" charset="0"/>
                        <a:cs typeface="Open Sans" panose="020B0606030504020204" pitchFamily="34" charset="0"/>
                      </a:endParaRPr>
                    </a:p>
                    <a:p>
                      <a:pPr marL="0" marR="0" lvl="0" indent="0" algn="ctr" rtl="0">
                        <a:lnSpc>
                          <a:spcPct val="100000"/>
                        </a:lnSpc>
                        <a:spcBef>
                          <a:spcPts val="600"/>
                        </a:spcBef>
                        <a:spcAft>
                          <a:spcPts val="0"/>
                        </a:spcAft>
                        <a:buClr>
                          <a:srgbClr val="000000"/>
                        </a:buClr>
                        <a:buSzPts val="1400"/>
                        <a:buFont typeface="Arial"/>
                        <a:buNone/>
                      </a:pPr>
                      <a:r>
                        <a:rPr lang="en-US" sz="1800" u="none" strike="noStrike" cap="none">
                          <a:latin typeface="Open Sans" panose="020B0606030504020204" pitchFamily="34" charset="0"/>
                          <a:ea typeface="Open Sans" panose="020B0606030504020204" pitchFamily="34" charset="0"/>
                          <a:cs typeface="Open Sans" panose="020B0606030504020204" pitchFamily="34" charset="0"/>
                          <a:sym typeface="Arial"/>
                        </a:rPr>
                        <a:t>School Shootings</a:t>
                      </a:r>
                      <a:endParaRPr sz="1800" u="none" strike="noStrike" cap="none">
                        <a:latin typeface="Open Sans" panose="020B0606030504020204" pitchFamily="34" charset="0"/>
                        <a:ea typeface="Open Sans" panose="020B0606030504020204" pitchFamily="34" charset="0"/>
                        <a:cs typeface="Open Sans" panose="020B0606030504020204" pitchFamily="34" charset="0"/>
                      </a:endParaRPr>
                    </a:p>
                    <a:p>
                      <a:pPr marL="0" marR="0" lvl="0" indent="0" algn="ctr" rtl="0">
                        <a:lnSpc>
                          <a:spcPct val="100000"/>
                        </a:lnSpc>
                        <a:spcBef>
                          <a:spcPts val="600"/>
                        </a:spcBef>
                        <a:spcAft>
                          <a:spcPts val="0"/>
                        </a:spcAft>
                        <a:buClr>
                          <a:srgbClr val="000000"/>
                        </a:buClr>
                        <a:buSzPts val="1400"/>
                        <a:buFont typeface="Arial"/>
                        <a:buNone/>
                      </a:pPr>
                      <a:r>
                        <a:rPr lang="en-US" sz="1800" u="none" strike="noStrike" cap="none">
                          <a:latin typeface="Open Sans" panose="020B0606030504020204" pitchFamily="34" charset="0"/>
                          <a:ea typeface="Open Sans" panose="020B0606030504020204" pitchFamily="34" charset="0"/>
                          <a:cs typeface="Open Sans" panose="020B0606030504020204" pitchFamily="34" charset="0"/>
                          <a:sym typeface="Arial"/>
                        </a:rPr>
                        <a:t>Reality TV</a:t>
                      </a:r>
                      <a:endParaRPr sz="1800" u="none" strike="noStrike" cap="none">
                        <a:latin typeface="Open Sans" panose="020B0606030504020204" pitchFamily="34" charset="0"/>
                        <a:ea typeface="Open Sans" panose="020B0606030504020204" pitchFamily="34" charset="0"/>
                        <a:cs typeface="Open Sans" panose="020B0606030504020204" pitchFamily="34" charset="0"/>
                      </a:endParaRPr>
                    </a:p>
                    <a:p>
                      <a:pPr marL="0" marR="0" lvl="0" indent="0" algn="ctr" rtl="0">
                        <a:lnSpc>
                          <a:spcPct val="100000"/>
                        </a:lnSpc>
                        <a:spcBef>
                          <a:spcPts val="600"/>
                        </a:spcBef>
                        <a:spcAft>
                          <a:spcPts val="0"/>
                        </a:spcAft>
                        <a:buClr>
                          <a:srgbClr val="000000"/>
                        </a:buClr>
                        <a:buSzPts val="1400"/>
                        <a:buFont typeface="Arial"/>
                        <a:buNone/>
                      </a:pPr>
                      <a:r>
                        <a:rPr lang="en-US" sz="1800" u="none" strike="noStrike" cap="none">
                          <a:latin typeface="Open Sans" panose="020B0606030504020204" pitchFamily="34" charset="0"/>
                          <a:ea typeface="Open Sans" panose="020B0606030504020204" pitchFamily="34" charset="0"/>
                          <a:cs typeface="Open Sans" panose="020B0606030504020204" pitchFamily="34" charset="0"/>
                          <a:sym typeface="Arial"/>
                        </a:rPr>
                        <a:t>Great Recession</a:t>
                      </a:r>
                    </a:p>
                    <a:p>
                      <a:pPr marL="0" marR="0" lvl="0" indent="0" algn="ctr" rtl="0">
                        <a:lnSpc>
                          <a:spcPct val="100000"/>
                        </a:lnSpc>
                        <a:spcBef>
                          <a:spcPts val="600"/>
                        </a:spcBef>
                        <a:spcAft>
                          <a:spcPts val="0"/>
                        </a:spcAft>
                        <a:buClr>
                          <a:srgbClr val="000000"/>
                        </a:buClr>
                        <a:buSzPts val="1400"/>
                        <a:buFont typeface="Arial"/>
                        <a:buNone/>
                      </a:pPr>
                      <a:r>
                        <a:rPr lang="en-US" sz="1800" u="none" strike="noStrike" cap="none">
                          <a:latin typeface="Open Sans" panose="020B0606030504020204" pitchFamily="34" charset="0"/>
                          <a:ea typeface="Open Sans" panose="020B0606030504020204" pitchFamily="34" charset="0"/>
                          <a:cs typeface="Open Sans" panose="020B0606030504020204" pitchFamily="34" charset="0"/>
                          <a:sym typeface="Arial"/>
                        </a:rPr>
                        <a:t>COVID</a:t>
                      </a:r>
                      <a:endParaRPr sz="1800" u="none" strike="noStrike" cap="none">
                        <a:latin typeface="Open Sans" panose="020B0606030504020204" pitchFamily="34" charset="0"/>
                        <a:ea typeface="Open Sans" panose="020B0606030504020204" pitchFamily="34" charset="0"/>
                        <a:cs typeface="Open Sans" panose="020B0606030504020204" pitchFamily="34" charset="0"/>
                      </a:endParaRPr>
                    </a:p>
                    <a:p>
                      <a:pPr marL="0" marR="0" lvl="0" indent="0" algn="ctr" rtl="0">
                        <a:lnSpc>
                          <a:spcPct val="100000"/>
                        </a:lnSpc>
                        <a:spcBef>
                          <a:spcPts val="600"/>
                        </a:spcBef>
                        <a:spcAft>
                          <a:spcPts val="0"/>
                        </a:spcAft>
                        <a:buClr>
                          <a:srgbClr val="000000"/>
                        </a:buClr>
                        <a:buSzPts val="1400"/>
                        <a:buFont typeface="Arial"/>
                        <a:buNone/>
                      </a:pPr>
                      <a:r>
                        <a:rPr lang="en-US" sz="1800" u="none" strike="noStrike" cap="none">
                          <a:latin typeface="Open Sans" panose="020B0606030504020204" pitchFamily="34" charset="0"/>
                          <a:ea typeface="Open Sans" panose="020B0606030504020204" pitchFamily="34" charset="0"/>
                          <a:cs typeface="Open Sans" panose="020B0606030504020204" pitchFamily="34" charset="0"/>
                          <a:sym typeface="Arial"/>
                        </a:rPr>
                        <a:t>Non-</a:t>
                      </a:r>
                      <a:r>
                        <a:rPr lang="en-US" sz="1800" u="none" strike="noStrike" cap="none">
                          <a:latin typeface="Open Sans" panose="020B0606030504020204" pitchFamily="34" charset="0"/>
                          <a:ea typeface="Open Sans" panose="020B0606030504020204" pitchFamily="34" charset="0"/>
                          <a:cs typeface="Open Sans" panose="020B0606030504020204" pitchFamily="34" charset="0"/>
                        </a:rPr>
                        <a:t>B</a:t>
                      </a:r>
                      <a:r>
                        <a:rPr lang="en-US" sz="1800" u="none" strike="noStrike" cap="none">
                          <a:latin typeface="Open Sans" panose="020B0606030504020204" pitchFamily="34" charset="0"/>
                          <a:ea typeface="Open Sans" panose="020B0606030504020204" pitchFamily="34" charset="0"/>
                          <a:cs typeface="Open Sans" panose="020B0606030504020204" pitchFamily="34" charset="0"/>
                          <a:sym typeface="Arial"/>
                        </a:rPr>
                        <a:t>inary </a:t>
                      </a:r>
                      <a:r>
                        <a:rPr lang="en-US" sz="1800" u="none" strike="noStrike" cap="none">
                          <a:latin typeface="Open Sans" panose="020B0606030504020204" pitchFamily="34" charset="0"/>
                          <a:ea typeface="Open Sans" panose="020B0606030504020204" pitchFamily="34" charset="0"/>
                          <a:cs typeface="Open Sans" panose="020B0606030504020204" pitchFamily="34" charset="0"/>
                        </a:rPr>
                        <a:t>C</a:t>
                      </a:r>
                      <a:r>
                        <a:rPr lang="en-US" sz="1800" u="none" strike="noStrike" cap="none">
                          <a:latin typeface="Open Sans" panose="020B0606030504020204" pitchFamily="34" charset="0"/>
                          <a:ea typeface="Open Sans" panose="020B0606030504020204" pitchFamily="34" charset="0"/>
                          <a:cs typeface="Open Sans" panose="020B0606030504020204" pitchFamily="34" charset="0"/>
                          <a:sym typeface="Arial"/>
                        </a:rPr>
                        <a:t>ulture</a:t>
                      </a:r>
                      <a:endParaRPr sz="1800" u="none" strike="noStrike" cap="none">
                        <a:latin typeface="Open Sans" panose="020B0606030504020204" pitchFamily="34" charset="0"/>
                        <a:ea typeface="Open Sans" panose="020B0606030504020204" pitchFamily="34" charset="0"/>
                        <a:cs typeface="Open Sans" panose="020B0606030504020204" pitchFamily="34" charset="0"/>
                      </a:endParaRPr>
                    </a:p>
                  </a:txBody>
                  <a:tcPr marL="34300" marR="34300" marT="34300" marB="34300" anchor="ctr"/>
                </a:tc>
                <a:extLst>
                  <a:ext uri="{0D108BD9-81ED-4DB2-BD59-A6C34878D82A}">
                    <a16:rowId xmlns:a16="http://schemas.microsoft.com/office/drawing/2014/main" val="10003"/>
                  </a:ext>
                </a:extLst>
              </a:tr>
              <a:tr h="1394707">
                <a:tc>
                  <a:txBody>
                    <a:bodyPr/>
                    <a:lstStyle/>
                    <a:p>
                      <a:pPr marL="0" marR="0" lvl="0" indent="0" algn="ctr" rtl="0">
                        <a:lnSpc>
                          <a:spcPct val="100000"/>
                        </a:lnSpc>
                        <a:spcBef>
                          <a:spcPts val="0"/>
                        </a:spcBef>
                        <a:spcAft>
                          <a:spcPts val="0"/>
                        </a:spcAft>
                        <a:buClr>
                          <a:srgbClr val="000000"/>
                        </a:buClr>
                        <a:buSzPts val="1600"/>
                        <a:buFont typeface="Arial"/>
                        <a:buNone/>
                      </a:pPr>
                      <a:r>
                        <a:rPr lang="en-US" sz="1800" b="1" u="none" strike="noStrike" cap="none">
                          <a:latin typeface="Open Sans" panose="020B0606030504020204" pitchFamily="34" charset="0"/>
                          <a:ea typeface="Open Sans" panose="020B0606030504020204" pitchFamily="34" charset="0"/>
                          <a:cs typeface="Open Sans" panose="020B0606030504020204" pitchFamily="34" charset="0"/>
                        </a:rPr>
                        <a:t>Key Technology</a:t>
                      </a:r>
                      <a:endParaRPr sz="1800" b="1" u="none" strike="noStrike" cap="none">
                        <a:latin typeface="Open Sans" panose="020B0606030504020204" pitchFamily="34" charset="0"/>
                        <a:ea typeface="Open Sans" panose="020B0606030504020204" pitchFamily="34" charset="0"/>
                        <a:cs typeface="Open Sans" panose="020B0606030504020204" pitchFamily="34" charset="0"/>
                        <a:sym typeface="Arial"/>
                      </a:endParaRPr>
                    </a:p>
                  </a:txBody>
                  <a:tcPr marL="34300" marR="34300" marT="34300" marB="34300" anchor="ctr"/>
                </a:tc>
                <a:tc>
                  <a:txBody>
                    <a:bodyPr/>
                    <a:lstStyle/>
                    <a:p>
                      <a:pPr marL="0" marR="0" lvl="0" indent="0" algn="l" rtl="0">
                        <a:lnSpc>
                          <a:spcPct val="100000"/>
                        </a:lnSpc>
                        <a:spcBef>
                          <a:spcPts val="0"/>
                        </a:spcBef>
                        <a:spcAft>
                          <a:spcPts val="0"/>
                        </a:spcAft>
                        <a:buClr>
                          <a:srgbClr val="000000"/>
                        </a:buClr>
                        <a:buSzPts val="1400"/>
                        <a:buFont typeface="Arial"/>
                        <a:buNone/>
                      </a:pPr>
                      <a:endParaRPr sz="1600" u="none" strike="noStrike" cap="none">
                        <a:latin typeface="Open Sans" panose="020B0606030504020204" pitchFamily="34" charset="0"/>
                        <a:ea typeface="Open Sans" panose="020B0606030504020204" pitchFamily="34" charset="0"/>
                        <a:cs typeface="Open Sans" panose="020B0606030504020204" pitchFamily="34" charset="0"/>
                      </a:endParaRPr>
                    </a:p>
                    <a:p>
                      <a:pPr marL="0" marR="0" lvl="0" indent="0" algn="l" rtl="0">
                        <a:lnSpc>
                          <a:spcPct val="100000"/>
                        </a:lnSpc>
                        <a:spcBef>
                          <a:spcPts val="0"/>
                        </a:spcBef>
                        <a:spcAft>
                          <a:spcPts val="0"/>
                        </a:spcAft>
                        <a:buClr>
                          <a:srgbClr val="000000"/>
                        </a:buClr>
                        <a:buSzPts val="1400"/>
                        <a:buFont typeface="Arial"/>
                        <a:buNone/>
                      </a:pPr>
                      <a:endParaRPr sz="1600" u="none" strike="noStrike" cap="none">
                        <a:latin typeface="Open Sans" panose="020B0606030504020204" pitchFamily="34" charset="0"/>
                        <a:ea typeface="Open Sans" panose="020B0606030504020204" pitchFamily="34" charset="0"/>
                        <a:cs typeface="Open Sans" panose="020B0606030504020204" pitchFamily="34" charset="0"/>
                      </a:endParaRPr>
                    </a:p>
                    <a:p>
                      <a:pPr marL="0" marR="0" lvl="0" indent="0" algn="l" rtl="0">
                        <a:lnSpc>
                          <a:spcPct val="100000"/>
                        </a:lnSpc>
                        <a:spcBef>
                          <a:spcPts val="0"/>
                        </a:spcBef>
                        <a:spcAft>
                          <a:spcPts val="0"/>
                        </a:spcAft>
                        <a:buClr>
                          <a:srgbClr val="000000"/>
                        </a:buClr>
                        <a:buSzPts val="1400"/>
                        <a:buFont typeface="Arial"/>
                        <a:buNone/>
                      </a:pPr>
                      <a:endParaRPr sz="1600" u="none" strike="noStrike" cap="none">
                        <a:latin typeface="Open Sans" panose="020B0606030504020204" pitchFamily="34" charset="0"/>
                        <a:ea typeface="Open Sans" panose="020B0606030504020204" pitchFamily="34" charset="0"/>
                        <a:cs typeface="Open Sans" panose="020B0606030504020204" pitchFamily="34" charset="0"/>
                      </a:endParaRPr>
                    </a:p>
                    <a:p>
                      <a:pPr marL="0" marR="0" lvl="0" indent="0" algn="l" rtl="0">
                        <a:lnSpc>
                          <a:spcPct val="100000"/>
                        </a:lnSpc>
                        <a:spcBef>
                          <a:spcPts val="0"/>
                        </a:spcBef>
                        <a:spcAft>
                          <a:spcPts val="0"/>
                        </a:spcAft>
                        <a:buClr>
                          <a:srgbClr val="000000"/>
                        </a:buClr>
                        <a:buSzPts val="1400"/>
                        <a:buFont typeface="Arial"/>
                        <a:buNone/>
                      </a:pPr>
                      <a:endParaRPr sz="1600" u="none" strike="noStrike" cap="none">
                        <a:latin typeface="Open Sans" panose="020B0606030504020204" pitchFamily="34" charset="0"/>
                        <a:ea typeface="Open Sans" panose="020B0606030504020204" pitchFamily="34" charset="0"/>
                        <a:cs typeface="Open Sans" panose="020B0606030504020204" pitchFamily="34" charset="0"/>
                      </a:endParaRPr>
                    </a:p>
                    <a:p>
                      <a:pPr marL="0" marR="0" lvl="0" indent="0" algn="ctr" rtl="0">
                        <a:lnSpc>
                          <a:spcPct val="100000"/>
                        </a:lnSpc>
                        <a:spcBef>
                          <a:spcPts val="0"/>
                        </a:spcBef>
                        <a:spcAft>
                          <a:spcPts val="0"/>
                        </a:spcAft>
                        <a:buClr>
                          <a:srgbClr val="000000"/>
                        </a:buClr>
                        <a:buSzPts val="1400"/>
                        <a:buFont typeface="Arial"/>
                        <a:buNone/>
                      </a:pPr>
                      <a:r>
                        <a:rPr lang="en-US" sz="1600" u="none" strike="noStrike" cap="none">
                          <a:latin typeface="Open Sans" panose="020B0606030504020204" pitchFamily="34" charset="0"/>
                          <a:ea typeface="Open Sans" panose="020B0606030504020204" pitchFamily="34" charset="0"/>
                          <a:cs typeface="Open Sans" panose="020B0606030504020204" pitchFamily="34" charset="0"/>
                        </a:rPr>
                        <a:t>TV</a:t>
                      </a:r>
                      <a:endParaRPr sz="1600" u="none" strike="noStrike" cap="none">
                        <a:latin typeface="Open Sans" panose="020B0606030504020204" pitchFamily="34" charset="0"/>
                        <a:ea typeface="Open Sans" panose="020B0606030504020204" pitchFamily="34" charset="0"/>
                        <a:cs typeface="Open Sans" panose="020B0606030504020204" pitchFamily="34" charset="0"/>
                        <a:sym typeface="Arial"/>
                      </a:endParaRPr>
                    </a:p>
                  </a:txBody>
                  <a:tcPr marL="34300" marR="34300" marT="34300" marB="34300"/>
                </a:tc>
                <a:tc>
                  <a:txBody>
                    <a:bodyPr/>
                    <a:lstStyle/>
                    <a:p>
                      <a:pPr marL="0" marR="0" lvl="0" indent="0" algn="l" rtl="0">
                        <a:lnSpc>
                          <a:spcPct val="100000"/>
                        </a:lnSpc>
                        <a:spcBef>
                          <a:spcPts val="0"/>
                        </a:spcBef>
                        <a:spcAft>
                          <a:spcPts val="0"/>
                        </a:spcAft>
                        <a:buClr>
                          <a:srgbClr val="000000"/>
                        </a:buClr>
                        <a:buSzPts val="1400"/>
                        <a:buFont typeface="Arial"/>
                        <a:buNone/>
                      </a:pPr>
                      <a:endParaRPr sz="1600" u="none" strike="noStrike" cap="none">
                        <a:latin typeface="Open Sans" panose="020B0606030504020204" pitchFamily="34" charset="0"/>
                        <a:ea typeface="Open Sans" panose="020B0606030504020204" pitchFamily="34" charset="0"/>
                        <a:cs typeface="Open Sans" panose="020B0606030504020204" pitchFamily="34" charset="0"/>
                      </a:endParaRPr>
                    </a:p>
                    <a:p>
                      <a:pPr marL="0" marR="0" lvl="0" indent="0" algn="l" rtl="0">
                        <a:lnSpc>
                          <a:spcPct val="100000"/>
                        </a:lnSpc>
                        <a:spcBef>
                          <a:spcPts val="0"/>
                        </a:spcBef>
                        <a:spcAft>
                          <a:spcPts val="0"/>
                        </a:spcAft>
                        <a:buClr>
                          <a:srgbClr val="000000"/>
                        </a:buClr>
                        <a:buSzPts val="1400"/>
                        <a:buFont typeface="Arial"/>
                        <a:buNone/>
                      </a:pPr>
                      <a:endParaRPr sz="1600" u="none" strike="noStrike" cap="none">
                        <a:latin typeface="Open Sans" panose="020B0606030504020204" pitchFamily="34" charset="0"/>
                        <a:ea typeface="Open Sans" panose="020B0606030504020204" pitchFamily="34" charset="0"/>
                        <a:cs typeface="Open Sans" panose="020B0606030504020204" pitchFamily="34" charset="0"/>
                      </a:endParaRPr>
                    </a:p>
                    <a:p>
                      <a:pPr marL="0" marR="0" lvl="0" indent="0" algn="l" rtl="0">
                        <a:lnSpc>
                          <a:spcPct val="100000"/>
                        </a:lnSpc>
                        <a:spcBef>
                          <a:spcPts val="0"/>
                        </a:spcBef>
                        <a:spcAft>
                          <a:spcPts val="0"/>
                        </a:spcAft>
                        <a:buClr>
                          <a:srgbClr val="000000"/>
                        </a:buClr>
                        <a:buSzPts val="1400"/>
                        <a:buFont typeface="Arial"/>
                        <a:buNone/>
                      </a:pPr>
                      <a:endParaRPr sz="1600" u="none" strike="noStrike" cap="none">
                        <a:latin typeface="Open Sans" panose="020B0606030504020204" pitchFamily="34" charset="0"/>
                        <a:ea typeface="Open Sans" panose="020B0606030504020204" pitchFamily="34" charset="0"/>
                        <a:cs typeface="Open Sans" panose="020B0606030504020204" pitchFamily="34" charset="0"/>
                      </a:endParaRPr>
                    </a:p>
                    <a:p>
                      <a:pPr marL="0" marR="0" lvl="0" indent="0" algn="l" rtl="0">
                        <a:lnSpc>
                          <a:spcPct val="100000"/>
                        </a:lnSpc>
                        <a:spcBef>
                          <a:spcPts val="0"/>
                        </a:spcBef>
                        <a:spcAft>
                          <a:spcPts val="0"/>
                        </a:spcAft>
                        <a:buClr>
                          <a:srgbClr val="000000"/>
                        </a:buClr>
                        <a:buSzPts val="1400"/>
                        <a:buFont typeface="Arial"/>
                        <a:buNone/>
                      </a:pPr>
                      <a:endParaRPr sz="1600" u="none" strike="noStrike" cap="none">
                        <a:latin typeface="Open Sans" panose="020B0606030504020204" pitchFamily="34" charset="0"/>
                        <a:ea typeface="Open Sans" panose="020B0606030504020204" pitchFamily="34" charset="0"/>
                        <a:cs typeface="Open Sans" panose="020B0606030504020204" pitchFamily="34" charset="0"/>
                      </a:endParaRPr>
                    </a:p>
                    <a:p>
                      <a:pPr marL="0" marR="0" lvl="0" indent="0" algn="ctr" rtl="0">
                        <a:lnSpc>
                          <a:spcPct val="100000"/>
                        </a:lnSpc>
                        <a:spcBef>
                          <a:spcPts val="0"/>
                        </a:spcBef>
                        <a:spcAft>
                          <a:spcPts val="0"/>
                        </a:spcAft>
                        <a:buClr>
                          <a:srgbClr val="000000"/>
                        </a:buClr>
                        <a:buSzPts val="1400"/>
                        <a:buFont typeface="Arial"/>
                        <a:buNone/>
                      </a:pPr>
                      <a:r>
                        <a:rPr lang="en-US" sz="1600" u="none" strike="noStrike" cap="none">
                          <a:latin typeface="Open Sans" panose="020B0606030504020204" pitchFamily="34" charset="0"/>
                          <a:ea typeface="Open Sans" panose="020B0606030504020204" pitchFamily="34" charset="0"/>
                          <a:cs typeface="Open Sans" panose="020B0606030504020204" pitchFamily="34" charset="0"/>
                        </a:rPr>
                        <a:t>PC</a:t>
                      </a:r>
                      <a:endParaRPr sz="1600" u="none" strike="noStrike" cap="none">
                        <a:latin typeface="Open Sans" panose="020B0606030504020204" pitchFamily="34" charset="0"/>
                        <a:ea typeface="Open Sans" panose="020B0606030504020204" pitchFamily="34" charset="0"/>
                        <a:cs typeface="Open Sans" panose="020B0606030504020204" pitchFamily="34" charset="0"/>
                        <a:sym typeface="Arial"/>
                      </a:endParaRPr>
                    </a:p>
                  </a:txBody>
                  <a:tcPr marL="34300" marR="34300" marT="34300" marB="34300"/>
                </a:tc>
                <a:tc>
                  <a:txBody>
                    <a:bodyPr/>
                    <a:lstStyle/>
                    <a:p>
                      <a:pPr marL="0" marR="0" lvl="0" indent="0" algn="l" rtl="0">
                        <a:lnSpc>
                          <a:spcPct val="100000"/>
                        </a:lnSpc>
                        <a:spcBef>
                          <a:spcPts val="0"/>
                        </a:spcBef>
                        <a:spcAft>
                          <a:spcPts val="0"/>
                        </a:spcAft>
                        <a:buClr>
                          <a:srgbClr val="000000"/>
                        </a:buClr>
                        <a:buSzPts val="1400"/>
                        <a:buFont typeface="Arial"/>
                        <a:buNone/>
                      </a:pPr>
                      <a:endParaRPr sz="1600" u="none" strike="noStrike" cap="none">
                        <a:latin typeface="Open Sans" panose="020B0606030504020204" pitchFamily="34" charset="0"/>
                        <a:ea typeface="Open Sans" panose="020B0606030504020204" pitchFamily="34" charset="0"/>
                        <a:cs typeface="Open Sans" panose="020B0606030504020204" pitchFamily="34" charset="0"/>
                      </a:endParaRPr>
                    </a:p>
                    <a:p>
                      <a:pPr marL="0" marR="0" lvl="0" indent="0" algn="l" rtl="0">
                        <a:lnSpc>
                          <a:spcPct val="100000"/>
                        </a:lnSpc>
                        <a:spcBef>
                          <a:spcPts val="0"/>
                        </a:spcBef>
                        <a:spcAft>
                          <a:spcPts val="0"/>
                        </a:spcAft>
                        <a:buClr>
                          <a:srgbClr val="000000"/>
                        </a:buClr>
                        <a:buSzPts val="1400"/>
                        <a:buFont typeface="Arial"/>
                        <a:buNone/>
                      </a:pPr>
                      <a:endParaRPr sz="1600" u="none" strike="noStrike" cap="none">
                        <a:latin typeface="Open Sans" panose="020B0606030504020204" pitchFamily="34" charset="0"/>
                        <a:ea typeface="Open Sans" panose="020B0606030504020204" pitchFamily="34" charset="0"/>
                        <a:cs typeface="Open Sans" panose="020B0606030504020204" pitchFamily="34" charset="0"/>
                      </a:endParaRPr>
                    </a:p>
                    <a:p>
                      <a:pPr marL="0" marR="0" lvl="0" indent="0" algn="l" rtl="0">
                        <a:lnSpc>
                          <a:spcPct val="100000"/>
                        </a:lnSpc>
                        <a:spcBef>
                          <a:spcPts val="0"/>
                        </a:spcBef>
                        <a:spcAft>
                          <a:spcPts val="0"/>
                        </a:spcAft>
                        <a:buClr>
                          <a:srgbClr val="000000"/>
                        </a:buClr>
                        <a:buSzPts val="1400"/>
                        <a:buFont typeface="Arial"/>
                        <a:buNone/>
                      </a:pPr>
                      <a:endParaRPr sz="1600" u="none" strike="noStrike" cap="none">
                        <a:latin typeface="Open Sans" panose="020B0606030504020204" pitchFamily="34" charset="0"/>
                        <a:ea typeface="Open Sans" panose="020B0606030504020204" pitchFamily="34" charset="0"/>
                        <a:cs typeface="Open Sans" panose="020B0606030504020204" pitchFamily="34" charset="0"/>
                      </a:endParaRPr>
                    </a:p>
                    <a:p>
                      <a:pPr marL="0" marR="0" lvl="0" indent="0" algn="l" rtl="0">
                        <a:lnSpc>
                          <a:spcPct val="100000"/>
                        </a:lnSpc>
                        <a:spcBef>
                          <a:spcPts val="0"/>
                        </a:spcBef>
                        <a:spcAft>
                          <a:spcPts val="0"/>
                        </a:spcAft>
                        <a:buClr>
                          <a:srgbClr val="000000"/>
                        </a:buClr>
                        <a:buSzPts val="1400"/>
                        <a:buFont typeface="Arial"/>
                        <a:buNone/>
                      </a:pPr>
                      <a:endParaRPr sz="1600" u="none" strike="noStrike" cap="none">
                        <a:latin typeface="Open Sans" panose="020B0606030504020204" pitchFamily="34" charset="0"/>
                        <a:ea typeface="Open Sans" panose="020B0606030504020204" pitchFamily="34" charset="0"/>
                        <a:cs typeface="Open Sans" panose="020B0606030504020204" pitchFamily="34" charset="0"/>
                      </a:endParaRPr>
                    </a:p>
                    <a:p>
                      <a:pPr marL="0" marR="0" lvl="0" indent="0" algn="ctr" rtl="0">
                        <a:lnSpc>
                          <a:spcPct val="100000"/>
                        </a:lnSpc>
                        <a:spcBef>
                          <a:spcPts val="0"/>
                        </a:spcBef>
                        <a:spcAft>
                          <a:spcPts val="0"/>
                        </a:spcAft>
                        <a:buClr>
                          <a:srgbClr val="000000"/>
                        </a:buClr>
                        <a:buSzPts val="1400"/>
                        <a:buFont typeface="Arial"/>
                        <a:buNone/>
                      </a:pPr>
                      <a:r>
                        <a:rPr lang="en-US" sz="1600" u="none" strike="noStrike" cap="none">
                          <a:latin typeface="Open Sans" panose="020B0606030504020204" pitchFamily="34" charset="0"/>
                          <a:ea typeface="Open Sans" panose="020B0606030504020204" pitchFamily="34" charset="0"/>
                          <a:cs typeface="Open Sans" panose="020B0606030504020204" pitchFamily="34" charset="0"/>
                        </a:rPr>
                        <a:t>Smartphone</a:t>
                      </a:r>
                      <a:endParaRPr sz="1600" u="none" strike="noStrike" cap="none">
                        <a:latin typeface="Open Sans" panose="020B0606030504020204" pitchFamily="34" charset="0"/>
                        <a:ea typeface="Open Sans" panose="020B0606030504020204" pitchFamily="34" charset="0"/>
                        <a:cs typeface="Open Sans" panose="020B0606030504020204" pitchFamily="34" charset="0"/>
                      </a:endParaRPr>
                    </a:p>
                  </a:txBody>
                  <a:tcPr marL="34300" marR="34300" marT="34300" marB="34300"/>
                </a:tc>
                <a:tc>
                  <a:txBody>
                    <a:bodyPr/>
                    <a:lstStyle/>
                    <a:p>
                      <a:pPr marL="0" marR="0" lvl="0" indent="0" algn="l" rtl="0">
                        <a:lnSpc>
                          <a:spcPct val="100000"/>
                        </a:lnSpc>
                        <a:spcBef>
                          <a:spcPts val="0"/>
                        </a:spcBef>
                        <a:spcAft>
                          <a:spcPts val="0"/>
                        </a:spcAft>
                        <a:buClr>
                          <a:srgbClr val="000000"/>
                        </a:buClr>
                        <a:buSzPts val="1400"/>
                        <a:buFont typeface="Arial"/>
                        <a:buNone/>
                      </a:pPr>
                      <a:endParaRPr sz="1600" u="none" strike="noStrike" cap="none">
                        <a:latin typeface="Open Sans" panose="020B0606030504020204" pitchFamily="34" charset="0"/>
                        <a:ea typeface="Open Sans" panose="020B0606030504020204" pitchFamily="34" charset="0"/>
                        <a:cs typeface="Open Sans" panose="020B0606030504020204" pitchFamily="34" charset="0"/>
                      </a:endParaRPr>
                    </a:p>
                    <a:p>
                      <a:pPr marL="0" marR="0" lvl="0" indent="0" algn="l" rtl="0">
                        <a:lnSpc>
                          <a:spcPct val="100000"/>
                        </a:lnSpc>
                        <a:spcBef>
                          <a:spcPts val="0"/>
                        </a:spcBef>
                        <a:spcAft>
                          <a:spcPts val="0"/>
                        </a:spcAft>
                        <a:buClr>
                          <a:srgbClr val="000000"/>
                        </a:buClr>
                        <a:buSzPts val="1400"/>
                        <a:buFont typeface="Arial"/>
                        <a:buNone/>
                      </a:pPr>
                      <a:endParaRPr sz="1600" u="none" strike="noStrike" cap="none">
                        <a:latin typeface="Open Sans" panose="020B0606030504020204" pitchFamily="34" charset="0"/>
                        <a:ea typeface="Open Sans" panose="020B0606030504020204" pitchFamily="34" charset="0"/>
                        <a:cs typeface="Open Sans" panose="020B0606030504020204" pitchFamily="34" charset="0"/>
                      </a:endParaRPr>
                    </a:p>
                    <a:p>
                      <a:pPr marL="0" marR="0" lvl="0" indent="0" algn="l" rtl="0">
                        <a:lnSpc>
                          <a:spcPct val="100000"/>
                        </a:lnSpc>
                        <a:spcBef>
                          <a:spcPts val="0"/>
                        </a:spcBef>
                        <a:spcAft>
                          <a:spcPts val="0"/>
                        </a:spcAft>
                        <a:buClr>
                          <a:srgbClr val="000000"/>
                        </a:buClr>
                        <a:buSzPts val="1400"/>
                        <a:buFont typeface="Arial"/>
                        <a:buNone/>
                      </a:pPr>
                      <a:endParaRPr sz="1600" u="none" strike="noStrike" cap="none">
                        <a:latin typeface="Open Sans" panose="020B0606030504020204" pitchFamily="34" charset="0"/>
                        <a:ea typeface="Open Sans" panose="020B0606030504020204" pitchFamily="34" charset="0"/>
                        <a:cs typeface="Open Sans" panose="020B0606030504020204" pitchFamily="34" charset="0"/>
                      </a:endParaRPr>
                    </a:p>
                    <a:p>
                      <a:pPr marL="0" marR="0" lvl="0" indent="0" algn="l" rtl="0">
                        <a:lnSpc>
                          <a:spcPct val="100000"/>
                        </a:lnSpc>
                        <a:spcBef>
                          <a:spcPts val="0"/>
                        </a:spcBef>
                        <a:spcAft>
                          <a:spcPts val="0"/>
                        </a:spcAft>
                        <a:buClr>
                          <a:srgbClr val="000000"/>
                        </a:buClr>
                        <a:buSzPts val="1400"/>
                        <a:buFont typeface="Arial"/>
                        <a:buNone/>
                      </a:pPr>
                      <a:endParaRPr sz="1600" u="none" strike="noStrike" cap="none">
                        <a:latin typeface="Open Sans" panose="020B0606030504020204" pitchFamily="34" charset="0"/>
                        <a:ea typeface="Open Sans" panose="020B0606030504020204" pitchFamily="34" charset="0"/>
                        <a:cs typeface="Open Sans" panose="020B0606030504020204" pitchFamily="34" charset="0"/>
                      </a:endParaRPr>
                    </a:p>
                    <a:p>
                      <a:pPr marL="0" marR="0" lvl="0" indent="0" algn="ctr" rtl="0">
                        <a:lnSpc>
                          <a:spcPct val="100000"/>
                        </a:lnSpc>
                        <a:spcBef>
                          <a:spcPts val="0"/>
                        </a:spcBef>
                        <a:spcAft>
                          <a:spcPts val="0"/>
                        </a:spcAft>
                        <a:buClr>
                          <a:srgbClr val="000000"/>
                        </a:buClr>
                        <a:buSzPts val="1400"/>
                        <a:buFont typeface="Arial"/>
                        <a:buNone/>
                      </a:pPr>
                      <a:r>
                        <a:rPr lang="en-US" sz="1600" u="none" strike="noStrike" cap="none">
                          <a:latin typeface="Open Sans" panose="020B0606030504020204" pitchFamily="34" charset="0"/>
                          <a:ea typeface="Open Sans" panose="020B0606030504020204" pitchFamily="34" charset="0"/>
                          <a:cs typeface="Open Sans" panose="020B0606030504020204" pitchFamily="34" charset="0"/>
                        </a:rPr>
                        <a:t>AR / VR</a:t>
                      </a:r>
                      <a:endParaRPr sz="1600" u="none" strike="noStrike" cap="none">
                        <a:latin typeface="Open Sans" panose="020B0606030504020204" pitchFamily="34" charset="0"/>
                        <a:ea typeface="Open Sans" panose="020B0606030504020204" pitchFamily="34" charset="0"/>
                        <a:cs typeface="Open Sans" panose="020B0606030504020204" pitchFamily="34" charset="0"/>
                      </a:endParaRPr>
                    </a:p>
                  </a:txBody>
                  <a:tcPr marL="34300" marR="34300" marT="34300" marB="34300"/>
                </a:tc>
                <a:extLst>
                  <a:ext uri="{0D108BD9-81ED-4DB2-BD59-A6C34878D82A}">
                    <a16:rowId xmlns:a16="http://schemas.microsoft.com/office/drawing/2014/main" val="10004"/>
                  </a:ext>
                </a:extLst>
              </a:tr>
            </a:tbl>
          </a:graphicData>
        </a:graphic>
      </p:graphicFrame>
      <p:pic>
        <p:nvPicPr>
          <p:cNvPr id="466" name="Google Shape;466;ge6195117f4_1_0"/>
          <p:cNvPicPr preferRelativeResize="0"/>
          <p:nvPr/>
        </p:nvPicPr>
        <p:blipFill rotWithShape="1">
          <a:blip r:embed="rId3">
            <a:alphaModFix/>
          </a:blip>
          <a:srcRect/>
          <a:stretch/>
        </p:blipFill>
        <p:spPr>
          <a:xfrm>
            <a:off x="2721428" y="5646079"/>
            <a:ext cx="721325" cy="811500"/>
          </a:xfrm>
          <a:prstGeom prst="rect">
            <a:avLst/>
          </a:prstGeom>
          <a:noFill/>
          <a:ln>
            <a:noFill/>
          </a:ln>
        </p:spPr>
      </p:pic>
      <p:pic>
        <p:nvPicPr>
          <p:cNvPr id="467" name="Google Shape;467;ge6195117f4_1_0"/>
          <p:cNvPicPr preferRelativeResize="0"/>
          <p:nvPr/>
        </p:nvPicPr>
        <p:blipFill rotWithShape="1">
          <a:blip r:embed="rId4">
            <a:alphaModFix/>
          </a:blip>
          <a:srcRect/>
          <a:stretch/>
        </p:blipFill>
        <p:spPr>
          <a:xfrm>
            <a:off x="5294131" y="5678516"/>
            <a:ext cx="870050" cy="746626"/>
          </a:xfrm>
          <a:prstGeom prst="rect">
            <a:avLst/>
          </a:prstGeom>
          <a:noFill/>
          <a:ln>
            <a:noFill/>
          </a:ln>
        </p:spPr>
      </p:pic>
      <p:pic>
        <p:nvPicPr>
          <p:cNvPr id="468" name="Google Shape;468;ge6195117f4_1_0"/>
          <p:cNvPicPr preferRelativeResize="0"/>
          <p:nvPr/>
        </p:nvPicPr>
        <p:blipFill rotWithShape="1">
          <a:blip r:embed="rId5">
            <a:alphaModFix/>
          </a:blip>
          <a:srcRect/>
          <a:stretch/>
        </p:blipFill>
        <p:spPr>
          <a:xfrm>
            <a:off x="8015559" y="5646344"/>
            <a:ext cx="412530" cy="746625"/>
          </a:xfrm>
          <a:prstGeom prst="rect">
            <a:avLst/>
          </a:prstGeom>
          <a:noFill/>
          <a:ln>
            <a:noFill/>
          </a:ln>
        </p:spPr>
      </p:pic>
      <p:pic>
        <p:nvPicPr>
          <p:cNvPr id="469" name="Google Shape;469;ge6195117f4_1_0"/>
          <p:cNvPicPr preferRelativeResize="0"/>
          <p:nvPr/>
        </p:nvPicPr>
        <p:blipFill rotWithShape="1">
          <a:blip r:embed="rId6">
            <a:alphaModFix/>
          </a:blip>
          <a:srcRect/>
          <a:stretch/>
        </p:blipFill>
        <p:spPr>
          <a:xfrm>
            <a:off x="10415717" y="5702844"/>
            <a:ext cx="972750" cy="666480"/>
          </a:xfrm>
          <a:prstGeom prst="rect">
            <a:avLst/>
          </a:prstGeom>
          <a:noFill/>
          <a:ln>
            <a:noFill/>
          </a:ln>
        </p:spPr>
      </p:pic>
      <p:sp>
        <p:nvSpPr>
          <p:cNvPr id="2" name="Rectangle 1"/>
          <p:cNvSpPr/>
          <p:nvPr/>
        </p:nvSpPr>
        <p:spPr>
          <a:xfrm>
            <a:off x="4304371" y="0"/>
            <a:ext cx="7887629" cy="6858000"/>
          </a:xfrm>
          <a:prstGeom prst="rect">
            <a:avLst/>
          </a:prstGeom>
          <a:solidFill>
            <a:schemeClr val="tx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97465289"/>
      </p:ext>
    </p:extLst>
  </p:cSld>
  <p:clrMapOvr>
    <a:masterClrMapping/>
  </p:clrMapOvr>
  <p:transition spd="slow">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62"/>
        <p:cNvGrpSpPr/>
        <p:nvPr/>
      </p:nvGrpSpPr>
      <p:grpSpPr>
        <a:xfrm>
          <a:off x="0" y="0"/>
          <a:ext cx="0" cy="0"/>
          <a:chOff x="0" y="0"/>
          <a:chExt cx="0" cy="0"/>
        </a:xfrm>
      </p:grpSpPr>
      <p:graphicFrame>
        <p:nvGraphicFramePr>
          <p:cNvPr id="464" name="Google Shape;464;ge6195117f4_1_0"/>
          <p:cNvGraphicFramePr/>
          <p:nvPr/>
        </p:nvGraphicFramePr>
        <p:xfrm>
          <a:off x="0" y="0"/>
          <a:ext cx="12192001" cy="6857999"/>
        </p:xfrm>
        <a:graphic>
          <a:graphicData uri="http://schemas.openxmlformats.org/drawingml/2006/table">
            <a:tbl>
              <a:tblPr firstRow="1" bandRow="1">
                <a:tableStyleId>{5C22544A-7EE6-4342-B048-85BDC9FD1C3A}</a:tableStyleId>
              </a:tblPr>
              <a:tblGrid>
                <a:gridCol w="1812833">
                  <a:extLst>
                    <a:ext uri="{9D8B030D-6E8A-4147-A177-3AD203B41FA5}">
                      <a16:colId xmlns:a16="http://schemas.microsoft.com/office/drawing/2014/main" val="20000"/>
                    </a:ext>
                  </a:extLst>
                </a:gridCol>
                <a:gridCol w="2491767">
                  <a:extLst>
                    <a:ext uri="{9D8B030D-6E8A-4147-A177-3AD203B41FA5}">
                      <a16:colId xmlns:a16="http://schemas.microsoft.com/office/drawing/2014/main" val="20001"/>
                    </a:ext>
                  </a:extLst>
                </a:gridCol>
                <a:gridCol w="2680133">
                  <a:extLst>
                    <a:ext uri="{9D8B030D-6E8A-4147-A177-3AD203B41FA5}">
                      <a16:colId xmlns:a16="http://schemas.microsoft.com/office/drawing/2014/main" val="20002"/>
                    </a:ext>
                  </a:extLst>
                </a:gridCol>
                <a:gridCol w="2660767">
                  <a:extLst>
                    <a:ext uri="{9D8B030D-6E8A-4147-A177-3AD203B41FA5}">
                      <a16:colId xmlns:a16="http://schemas.microsoft.com/office/drawing/2014/main" val="20003"/>
                    </a:ext>
                  </a:extLst>
                </a:gridCol>
                <a:gridCol w="2546501">
                  <a:extLst>
                    <a:ext uri="{9D8B030D-6E8A-4147-A177-3AD203B41FA5}">
                      <a16:colId xmlns:a16="http://schemas.microsoft.com/office/drawing/2014/main" val="20004"/>
                    </a:ext>
                  </a:extLst>
                </a:gridCol>
              </a:tblGrid>
              <a:tr h="932563">
                <a:tc>
                  <a:txBody>
                    <a:bodyPr/>
                    <a:lstStyle/>
                    <a:p>
                      <a:pPr marL="0" marR="0" lvl="0" indent="0" algn="ctr" rtl="0">
                        <a:lnSpc>
                          <a:spcPct val="100000"/>
                        </a:lnSpc>
                        <a:spcBef>
                          <a:spcPts val="0"/>
                        </a:spcBef>
                        <a:spcAft>
                          <a:spcPts val="0"/>
                        </a:spcAft>
                        <a:buClr>
                          <a:srgbClr val="000000"/>
                        </a:buClr>
                        <a:buSzPts val="1400"/>
                        <a:buFont typeface="Arial"/>
                        <a:buNone/>
                      </a:pPr>
                      <a:endParaRPr lang="en-US" sz="1200" u="none" strike="noStrike" cap="none">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0" marR="0" lvl="0" indent="0" algn="ctr" rtl="0">
                        <a:lnSpc>
                          <a:spcPct val="100000"/>
                        </a:lnSpc>
                        <a:spcBef>
                          <a:spcPts val="0"/>
                        </a:spcBef>
                        <a:spcAft>
                          <a:spcPts val="0"/>
                        </a:spcAft>
                        <a:buClr>
                          <a:srgbClr val="000000"/>
                        </a:buClr>
                        <a:buSzPts val="1400"/>
                        <a:buFont typeface="Arial"/>
                        <a:buNone/>
                      </a:pPr>
                      <a:endParaRPr lang="en-US" sz="1200" u="none" strike="noStrike" cap="none">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0" marR="0" lvl="0" indent="0" algn="ctr" rtl="0">
                        <a:lnSpc>
                          <a:spcPct val="100000"/>
                        </a:lnSpc>
                        <a:spcBef>
                          <a:spcPts val="0"/>
                        </a:spcBef>
                        <a:spcAft>
                          <a:spcPts val="0"/>
                        </a:spcAft>
                        <a:buClr>
                          <a:srgbClr val="000000"/>
                        </a:buClr>
                        <a:buSzPts val="1400"/>
                        <a:buFont typeface="Arial"/>
                        <a:buNone/>
                      </a:pPr>
                      <a:endParaRPr lang="en-US" sz="1200" u="none" strike="noStrike" cap="none">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0" marR="0" lvl="0" indent="0" algn="ctr" rtl="0">
                        <a:lnSpc>
                          <a:spcPct val="100000"/>
                        </a:lnSpc>
                        <a:spcBef>
                          <a:spcPts val="0"/>
                        </a:spcBef>
                        <a:spcAft>
                          <a:spcPts val="0"/>
                        </a:spcAft>
                        <a:buClr>
                          <a:srgbClr val="000000"/>
                        </a:buClr>
                        <a:buSzPts val="1400"/>
                        <a:buFont typeface="Arial"/>
                        <a:buNone/>
                      </a:pPr>
                      <a:r>
                        <a:rPr lang="en-US" sz="1400" u="none" strike="noStrike" cap="none">
                          <a:solidFill>
                            <a:schemeClr val="tx1"/>
                          </a:solidFill>
                          <a:latin typeface="Open Sans" panose="020B0606030504020204" pitchFamily="34" charset="0"/>
                          <a:ea typeface="Open Sans" panose="020B0606030504020204" pitchFamily="34" charset="0"/>
                          <a:cs typeface="Open Sans" panose="020B0606030504020204" pitchFamily="34" charset="0"/>
                        </a:rPr>
                        <a:t>(age in 2023)</a:t>
                      </a:r>
                      <a:endParaRPr sz="1400" u="none" strike="noStrike" cap="none">
                        <a:solidFill>
                          <a:schemeClr val="tx1"/>
                        </a:solidFill>
                        <a:latin typeface="Open Sans" panose="020B0606030504020204" pitchFamily="34" charset="0"/>
                        <a:ea typeface="Open Sans" panose="020B0606030504020204" pitchFamily="34" charset="0"/>
                        <a:cs typeface="Open Sans" panose="020B0606030504020204" pitchFamily="34" charset="0"/>
                      </a:endParaRPr>
                    </a:p>
                  </a:txBody>
                  <a:tcPr marL="34300" marR="34300" marT="34300" marB="34300"/>
                </a:tc>
                <a:tc>
                  <a:txBody>
                    <a:bodyPr/>
                    <a:lstStyle/>
                    <a:p>
                      <a:pPr marL="0" marR="0" lvl="0" indent="0" algn="ctr" rtl="0">
                        <a:lnSpc>
                          <a:spcPct val="100000"/>
                        </a:lnSpc>
                        <a:spcBef>
                          <a:spcPts val="0"/>
                        </a:spcBef>
                        <a:spcAft>
                          <a:spcPts val="0"/>
                        </a:spcAft>
                        <a:buClr>
                          <a:srgbClr val="000000"/>
                        </a:buClr>
                        <a:buSzPts val="1800"/>
                        <a:buFont typeface="Arial"/>
                        <a:buNone/>
                      </a:pPr>
                      <a:r>
                        <a:rPr lang="en-US" sz="1800" u="none" strike="noStrike" cap="none">
                          <a:solidFill>
                            <a:schemeClr val="tx1"/>
                          </a:solidFill>
                          <a:latin typeface="Open Sans" panose="020B0606030504020204" pitchFamily="34" charset="0"/>
                          <a:ea typeface="Open Sans" panose="020B0606030504020204" pitchFamily="34" charset="0"/>
                          <a:cs typeface="Open Sans" panose="020B0606030504020204" pitchFamily="34" charset="0"/>
                        </a:rPr>
                        <a:t>Baby Boomers</a:t>
                      </a:r>
                      <a:endParaRPr sz="1400" u="none" strike="noStrike" cap="none">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0" marR="0" lvl="0" indent="0" algn="ctr" rtl="0">
                        <a:lnSpc>
                          <a:spcPct val="100000"/>
                        </a:lnSpc>
                        <a:spcBef>
                          <a:spcPts val="0"/>
                        </a:spcBef>
                        <a:spcAft>
                          <a:spcPts val="0"/>
                        </a:spcAft>
                        <a:buClr>
                          <a:srgbClr val="000000"/>
                        </a:buClr>
                        <a:buSzPts val="1800"/>
                        <a:buFont typeface="Arial"/>
                        <a:buNone/>
                      </a:pPr>
                      <a:r>
                        <a:rPr lang="en-US" sz="1800" u="none" strike="noStrike" cap="none">
                          <a:solidFill>
                            <a:schemeClr val="tx1"/>
                          </a:solidFill>
                          <a:latin typeface="Open Sans" panose="020B0606030504020204" pitchFamily="34" charset="0"/>
                          <a:ea typeface="Open Sans" panose="020B0606030504020204" pitchFamily="34" charset="0"/>
                          <a:cs typeface="Open Sans" panose="020B0606030504020204" pitchFamily="34" charset="0"/>
                        </a:rPr>
                        <a:t>Born 1946-1964</a:t>
                      </a:r>
                      <a:endParaRPr sz="1800" u="none" strike="noStrike" cap="none">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0" marR="0" lvl="0" indent="0" algn="ctr" rtl="0">
                        <a:lnSpc>
                          <a:spcPct val="100000"/>
                        </a:lnSpc>
                        <a:spcBef>
                          <a:spcPts val="0"/>
                        </a:spcBef>
                        <a:spcAft>
                          <a:spcPts val="0"/>
                        </a:spcAft>
                        <a:buClr>
                          <a:srgbClr val="000000"/>
                        </a:buClr>
                        <a:buSzPts val="1800"/>
                        <a:buFont typeface="Arial"/>
                        <a:buNone/>
                      </a:pPr>
                      <a:r>
                        <a:rPr lang="en-US" sz="1600" u="none" strike="noStrike" cap="none">
                          <a:solidFill>
                            <a:schemeClr val="tx1"/>
                          </a:solidFill>
                          <a:latin typeface="Open Sans" panose="020B0606030504020204" pitchFamily="34" charset="0"/>
                          <a:ea typeface="Open Sans" panose="020B0606030504020204" pitchFamily="34" charset="0"/>
                          <a:cs typeface="Open Sans" panose="020B0606030504020204" pitchFamily="34" charset="0"/>
                        </a:rPr>
                        <a:t>Ages: 59 to 77</a:t>
                      </a:r>
                      <a:endParaRPr sz="1600" b="0" i="1" u="none" strike="noStrike" cap="none">
                        <a:solidFill>
                          <a:schemeClr val="tx1"/>
                        </a:solidFill>
                        <a:latin typeface="Open Sans" panose="020B0606030504020204" pitchFamily="34" charset="0"/>
                        <a:ea typeface="Open Sans" panose="020B0606030504020204" pitchFamily="34" charset="0"/>
                        <a:cs typeface="Open Sans" panose="020B0606030504020204" pitchFamily="34" charset="0"/>
                      </a:endParaRPr>
                    </a:p>
                  </a:txBody>
                  <a:tcPr marL="34300" marR="34300" marT="34300" marB="34300"/>
                </a:tc>
                <a:tc>
                  <a:txBody>
                    <a:bodyPr/>
                    <a:lstStyle/>
                    <a:p>
                      <a:pPr marL="0" marR="0" lvl="0" indent="0" algn="ctr" rtl="0">
                        <a:lnSpc>
                          <a:spcPct val="100000"/>
                        </a:lnSpc>
                        <a:spcBef>
                          <a:spcPts val="0"/>
                        </a:spcBef>
                        <a:spcAft>
                          <a:spcPts val="0"/>
                        </a:spcAft>
                        <a:buClr>
                          <a:srgbClr val="000000"/>
                        </a:buClr>
                        <a:buSzPts val="1800"/>
                        <a:buFont typeface="Arial"/>
                        <a:buNone/>
                      </a:pPr>
                      <a:r>
                        <a:rPr lang="en-US" sz="1800" u="none" strike="noStrike" cap="none">
                          <a:solidFill>
                            <a:schemeClr val="tx1"/>
                          </a:solidFill>
                          <a:latin typeface="Open Sans" panose="020B0606030504020204" pitchFamily="34" charset="0"/>
                          <a:ea typeface="Open Sans" panose="020B0606030504020204" pitchFamily="34" charset="0"/>
                          <a:cs typeface="Open Sans" panose="020B0606030504020204" pitchFamily="34" charset="0"/>
                        </a:rPr>
                        <a:t>Gen X</a:t>
                      </a:r>
                      <a:endParaRPr sz="1400" u="none" strike="noStrike" cap="none">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0" marR="0" lvl="0" indent="0" algn="ctr" rtl="0">
                        <a:lnSpc>
                          <a:spcPct val="100000"/>
                        </a:lnSpc>
                        <a:spcBef>
                          <a:spcPts val="0"/>
                        </a:spcBef>
                        <a:spcAft>
                          <a:spcPts val="0"/>
                        </a:spcAft>
                        <a:buClr>
                          <a:srgbClr val="000000"/>
                        </a:buClr>
                        <a:buSzPts val="1800"/>
                        <a:buFont typeface="Arial"/>
                        <a:buNone/>
                      </a:pPr>
                      <a:r>
                        <a:rPr lang="en-US" sz="1800" u="none" strike="noStrike" cap="none">
                          <a:solidFill>
                            <a:schemeClr val="tx1"/>
                          </a:solidFill>
                          <a:latin typeface="Open Sans" panose="020B0606030504020204" pitchFamily="34" charset="0"/>
                          <a:ea typeface="Open Sans" panose="020B0606030504020204" pitchFamily="34" charset="0"/>
                          <a:cs typeface="Open Sans" panose="020B0606030504020204" pitchFamily="34" charset="0"/>
                        </a:rPr>
                        <a:t>Born 1965-1979</a:t>
                      </a:r>
                      <a:endParaRPr sz="1800" u="none" strike="noStrike" cap="none">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0" marR="0" lvl="0" indent="0" algn="ctr" rtl="0">
                        <a:lnSpc>
                          <a:spcPct val="100000"/>
                        </a:lnSpc>
                        <a:spcBef>
                          <a:spcPts val="0"/>
                        </a:spcBef>
                        <a:spcAft>
                          <a:spcPts val="0"/>
                        </a:spcAft>
                        <a:buClr>
                          <a:srgbClr val="000000"/>
                        </a:buClr>
                        <a:buSzPts val="1800"/>
                        <a:buFont typeface="Arial"/>
                        <a:buNone/>
                      </a:pPr>
                      <a:r>
                        <a:rPr lang="en-US" sz="1600" u="none" strike="noStrike" cap="none">
                          <a:solidFill>
                            <a:schemeClr val="tx1"/>
                          </a:solidFill>
                          <a:latin typeface="Open Sans" panose="020B0606030504020204" pitchFamily="34" charset="0"/>
                          <a:ea typeface="Open Sans" panose="020B0606030504020204" pitchFamily="34" charset="0"/>
                          <a:cs typeface="Open Sans" panose="020B0606030504020204" pitchFamily="34" charset="0"/>
                        </a:rPr>
                        <a:t>Ages: 44 to 58</a:t>
                      </a:r>
                      <a:endParaRPr sz="1600" b="0" i="1" u="none" strike="noStrike" cap="none">
                        <a:solidFill>
                          <a:schemeClr val="tx1"/>
                        </a:solidFill>
                        <a:latin typeface="Open Sans" panose="020B0606030504020204" pitchFamily="34" charset="0"/>
                        <a:ea typeface="Open Sans" panose="020B0606030504020204" pitchFamily="34" charset="0"/>
                        <a:cs typeface="Open Sans" panose="020B0606030504020204" pitchFamily="34" charset="0"/>
                      </a:endParaRPr>
                    </a:p>
                  </a:txBody>
                  <a:tcPr marL="34300" marR="34300" marT="34300" marB="34300"/>
                </a:tc>
                <a:tc>
                  <a:txBody>
                    <a:bodyPr/>
                    <a:lstStyle/>
                    <a:p>
                      <a:pPr marL="0" marR="0" lvl="0" indent="0" algn="ctr" rtl="0">
                        <a:lnSpc>
                          <a:spcPct val="100000"/>
                        </a:lnSpc>
                        <a:spcBef>
                          <a:spcPts val="0"/>
                        </a:spcBef>
                        <a:spcAft>
                          <a:spcPts val="0"/>
                        </a:spcAft>
                        <a:buClr>
                          <a:srgbClr val="000000"/>
                        </a:buClr>
                        <a:buSzPts val="1800"/>
                        <a:buFont typeface="Arial"/>
                        <a:buNone/>
                      </a:pPr>
                      <a:r>
                        <a:rPr lang="en-US" sz="1800" u="none" strike="noStrike" cap="none">
                          <a:solidFill>
                            <a:schemeClr val="tx1"/>
                          </a:solidFill>
                          <a:latin typeface="Open Sans" panose="020B0606030504020204" pitchFamily="34" charset="0"/>
                          <a:ea typeface="Open Sans" panose="020B0606030504020204" pitchFamily="34" charset="0"/>
                          <a:cs typeface="Open Sans" panose="020B0606030504020204" pitchFamily="34" charset="0"/>
                        </a:rPr>
                        <a:t>Millennials</a:t>
                      </a:r>
                      <a:endParaRPr sz="1400" u="none" strike="noStrike" cap="none">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0" marR="0" lvl="0" indent="0" algn="ctr" rtl="0">
                        <a:lnSpc>
                          <a:spcPct val="100000"/>
                        </a:lnSpc>
                        <a:spcBef>
                          <a:spcPts val="0"/>
                        </a:spcBef>
                        <a:spcAft>
                          <a:spcPts val="0"/>
                        </a:spcAft>
                        <a:buClr>
                          <a:srgbClr val="000000"/>
                        </a:buClr>
                        <a:buSzPts val="1800"/>
                        <a:buFont typeface="Arial"/>
                        <a:buNone/>
                      </a:pPr>
                      <a:r>
                        <a:rPr lang="en-US" sz="1800" u="none" strike="noStrike" cap="none">
                          <a:solidFill>
                            <a:schemeClr val="tx1"/>
                          </a:solidFill>
                          <a:latin typeface="Open Sans" panose="020B0606030504020204" pitchFamily="34" charset="0"/>
                          <a:ea typeface="Open Sans" panose="020B0606030504020204" pitchFamily="34" charset="0"/>
                          <a:cs typeface="Open Sans" panose="020B0606030504020204" pitchFamily="34" charset="0"/>
                        </a:rPr>
                        <a:t>Born 1980-1994</a:t>
                      </a:r>
                      <a:endParaRPr sz="1800" u="none" strike="noStrike" cap="none">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0" marR="0" lvl="0" indent="0" algn="ctr" rtl="0">
                        <a:lnSpc>
                          <a:spcPct val="100000"/>
                        </a:lnSpc>
                        <a:spcBef>
                          <a:spcPts val="0"/>
                        </a:spcBef>
                        <a:spcAft>
                          <a:spcPts val="0"/>
                        </a:spcAft>
                        <a:buClr>
                          <a:srgbClr val="000000"/>
                        </a:buClr>
                        <a:buSzPts val="1800"/>
                        <a:buFont typeface="Arial"/>
                        <a:buNone/>
                      </a:pPr>
                      <a:r>
                        <a:rPr lang="en-US" sz="1600" u="none" strike="noStrike" cap="none">
                          <a:solidFill>
                            <a:schemeClr val="tx1"/>
                          </a:solidFill>
                          <a:latin typeface="Open Sans" panose="020B0606030504020204" pitchFamily="34" charset="0"/>
                          <a:ea typeface="Open Sans" panose="020B0606030504020204" pitchFamily="34" charset="0"/>
                          <a:cs typeface="Open Sans" panose="020B0606030504020204" pitchFamily="34" charset="0"/>
                        </a:rPr>
                        <a:t>Ages: 29 to 43</a:t>
                      </a:r>
                      <a:endParaRPr sz="1600" b="0" i="1" u="none" strike="noStrike" cap="none">
                        <a:solidFill>
                          <a:schemeClr val="tx1"/>
                        </a:solidFill>
                        <a:latin typeface="Open Sans" panose="020B0606030504020204" pitchFamily="34" charset="0"/>
                        <a:ea typeface="Open Sans" panose="020B0606030504020204" pitchFamily="34" charset="0"/>
                        <a:cs typeface="Open Sans" panose="020B0606030504020204" pitchFamily="34" charset="0"/>
                      </a:endParaRPr>
                    </a:p>
                  </a:txBody>
                  <a:tcPr marL="34300" marR="34300" marT="34300" marB="34300"/>
                </a:tc>
                <a:tc>
                  <a:txBody>
                    <a:bodyPr/>
                    <a:lstStyle/>
                    <a:p>
                      <a:pPr marL="0" marR="0" lvl="0" indent="0" algn="ctr" rtl="0">
                        <a:lnSpc>
                          <a:spcPct val="100000"/>
                        </a:lnSpc>
                        <a:spcBef>
                          <a:spcPts val="0"/>
                        </a:spcBef>
                        <a:spcAft>
                          <a:spcPts val="0"/>
                        </a:spcAft>
                        <a:buClr>
                          <a:srgbClr val="000000"/>
                        </a:buClr>
                        <a:buSzPts val="1800"/>
                        <a:buFont typeface="Arial"/>
                        <a:buNone/>
                      </a:pPr>
                      <a:r>
                        <a:rPr lang="en-US" sz="1800" u="none" strike="noStrike" cap="none">
                          <a:solidFill>
                            <a:schemeClr val="tx1"/>
                          </a:solidFill>
                          <a:latin typeface="Open Sans" panose="020B0606030504020204" pitchFamily="34" charset="0"/>
                          <a:ea typeface="Open Sans" panose="020B0606030504020204" pitchFamily="34" charset="0"/>
                          <a:cs typeface="Open Sans" panose="020B0606030504020204" pitchFamily="34" charset="0"/>
                        </a:rPr>
                        <a:t>Gen Z</a:t>
                      </a:r>
                      <a:endParaRPr sz="1400" u="none" strike="noStrike" cap="none">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0" marR="0" lvl="0" indent="0" algn="ctr" rtl="0">
                        <a:lnSpc>
                          <a:spcPct val="100000"/>
                        </a:lnSpc>
                        <a:spcBef>
                          <a:spcPts val="0"/>
                        </a:spcBef>
                        <a:spcAft>
                          <a:spcPts val="0"/>
                        </a:spcAft>
                        <a:buClr>
                          <a:srgbClr val="000000"/>
                        </a:buClr>
                        <a:buSzPts val="1800"/>
                        <a:buFont typeface="Arial"/>
                        <a:buNone/>
                      </a:pPr>
                      <a:r>
                        <a:rPr lang="en-US" sz="1800" u="none" strike="noStrike" cap="none">
                          <a:solidFill>
                            <a:schemeClr val="tx1"/>
                          </a:solidFill>
                          <a:latin typeface="Open Sans" panose="020B0606030504020204" pitchFamily="34" charset="0"/>
                          <a:ea typeface="Open Sans" panose="020B0606030504020204" pitchFamily="34" charset="0"/>
                          <a:cs typeface="Open Sans" panose="020B0606030504020204" pitchFamily="34" charset="0"/>
                        </a:rPr>
                        <a:t>1995-2012</a:t>
                      </a:r>
                      <a:endParaRPr sz="1800" u="none" strike="noStrike" cap="none">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0" marR="0" lvl="0" indent="0" algn="ctr" rtl="0">
                        <a:lnSpc>
                          <a:spcPct val="100000"/>
                        </a:lnSpc>
                        <a:spcBef>
                          <a:spcPts val="0"/>
                        </a:spcBef>
                        <a:spcAft>
                          <a:spcPts val="0"/>
                        </a:spcAft>
                        <a:buClr>
                          <a:srgbClr val="000000"/>
                        </a:buClr>
                        <a:buSzPts val="1800"/>
                        <a:buFont typeface="Arial"/>
                        <a:buNone/>
                      </a:pPr>
                      <a:r>
                        <a:rPr lang="en-US" sz="1600" u="none" strike="noStrike" cap="none">
                          <a:solidFill>
                            <a:schemeClr val="tx1"/>
                          </a:solidFill>
                          <a:latin typeface="Open Sans" panose="020B0606030504020204" pitchFamily="34" charset="0"/>
                          <a:ea typeface="Open Sans" panose="020B0606030504020204" pitchFamily="34" charset="0"/>
                          <a:cs typeface="Open Sans" panose="020B0606030504020204" pitchFamily="34" charset="0"/>
                        </a:rPr>
                        <a:t>Ages: 11 to 28</a:t>
                      </a:r>
                      <a:endParaRPr sz="1600" b="0" i="1" u="none" strike="noStrike" cap="none">
                        <a:solidFill>
                          <a:schemeClr val="tx1"/>
                        </a:solidFill>
                        <a:latin typeface="Open Sans" panose="020B0606030504020204" pitchFamily="34" charset="0"/>
                        <a:ea typeface="Open Sans" panose="020B0606030504020204" pitchFamily="34" charset="0"/>
                        <a:cs typeface="Open Sans" panose="020B0606030504020204" pitchFamily="34" charset="0"/>
                      </a:endParaRPr>
                    </a:p>
                  </a:txBody>
                  <a:tcPr marL="34300" marR="34300" marT="34300" marB="34300"/>
                </a:tc>
                <a:extLst>
                  <a:ext uri="{0D108BD9-81ED-4DB2-BD59-A6C34878D82A}">
                    <a16:rowId xmlns:a16="http://schemas.microsoft.com/office/drawing/2014/main" val="10000"/>
                  </a:ext>
                </a:extLst>
              </a:tr>
              <a:tr h="1130625">
                <a:tc>
                  <a:txBody>
                    <a:bodyPr/>
                    <a:lstStyle/>
                    <a:p>
                      <a:pPr marL="0" marR="0" lvl="0" indent="0" algn="ctr" rtl="0">
                        <a:lnSpc>
                          <a:spcPct val="100000"/>
                        </a:lnSpc>
                        <a:spcBef>
                          <a:spcPts val="0"/>
                        </a:spcBef>
                        <a:spcAft>
                          <a:spcPts val="0"/>
                        </a:spcAft>
                        <a:buClr>
                          <a:srgbClr val="000000"/>
                        </a:buClr>
                        <a:buSzPts val="1600"/>
                        <a:buFont typeface="Arial"/>
                        <a:buNone/>
                      </a:pPr>
                      <a:r>
                        <a:rPr lang="en-US" sz="1800" b="1" u="none" strike="noStrike" cap="none">
                          <a:latin typeface="Open Sans" panose="020B0606030504020204" pitchFamily="34" charset="0"/>
                          <a:ea typeface="Open Sans" panose="020B0606030504020204" pitchFamily="34" charset="0"/>
                          <a:cs typeface="Open Sans" panose="020B0606030504020204" pitchFamily="34" charset="0"/>
                          <a:sym typeface="Arial"/>
                        </a:rPr>
                        <a:t>Career Attitudes</a:t>
                      </a:r>
                      <a:endParaRPr sz="1600" b="1" u="none" strike="noStrike" cap="none">
                        <a:latin typeface="Open Sans" panose="020B0606030504020204" pitchFamily="34" charset="0"/>
                        <a:ea typeface="Open Sans" panose="020B0606030504020204" pitchFamily="34" charset="0"/>
                        <a:cs typeface="Open Sans" panose="020B0606030504020204" pitchFamily="34" charset="0"/>
                      </a:endParaRPr>
                    </a:p>
                  </a:txBody>
                  <a:tcPr marL="34300" marR="34300" marT="34300" marB="34300" anchor="ctr"/>
                </a:tc>
                <a:tc>
                  <a:txBody>
                    <a:bodyPr/>
                    <a:lstStyle/>
                    <a:p>
                      <a:pPr marL="0" marR="0" lvl="0" indent="0" algn="ctr" rtl="0">
                        <a:lnSpc>
                          <a:spcPct val="100000"/>
                        </a:lnSpc>
                        <a:spcBef>
                          <a:spcPts val="0"/>
                        </a:spcBef>
                        <a:spcAft>
                          <a:spcPts val="0"/>
                        </a:spcAft>
                        <a:buClr>
                          <a:srgbClr val="000000"/>
                        </a:buClr>
                        <a:buSzPts val="1800"/>
                        <a:buFont typeface="Arial"/>
                        <a:buNone/>
                      </a:pPr>
                      <a:r>
                        <a:rPr lang="en-US" sz="1800" u="none" strike="noStrike" cap="none">
                          <a:latin typeface="Open Sans" panose="020B0606030504020204" pitchFamily="34" charset="0"/>
                          <a:ea typeface="Open Sans" panose="020B0606030504020204" pitchFamily="34" charset="0"/>
                          <a:cs typeface="Open Sans" panose="020B0606030504020204" pitchFamily="34" charset="0"/>
                          <a:sym typeface="Arial"/>
                        </a:rPr>
                        <a:t>Workplace Loyalty</a:t>
                      </a:r>
                      <a:endParaRPr sz="1800" u="none" strike="noStrike" cap="none">
                        <a:latin typeface="Open Sans" panose="020B0606030504020204" pitchFamily="34" charset="0"/>
                        <a:ea typeface="Open Sans" panose="020B0606030504020204" pitchFamily="34" charset="0"/>
                        <a:cs typeface="Open Sans" panose="020B0606030504020204" pitchFamily="34" charset="0"/>
                      </a:endParaRPr>
                    </a:p>
                    <a:p>
                      <a:pPr marL="0" marR="0" lvl="0" indent="0" algn="ctr" rtl="0">
                        <a:lnSpc>
                          <a:spcPct val="100000"/>
                        </a:lnSpc>
                        <a:spcBef>
                          <a:spcPts val="600"/>
                        </a:spcBef>
                        <a:spcAft>
                          <a:spcPts val="0"/>
                        </a:spcAft>
                        <a:buClr>
                          <a:srgbClr val="000000"/>
                        </a:buClr>
                        <a:buSzPts val="1800"/>
                        <a:buFont typeface="Arial"/>
                        <a:buNone/>
                      </a:pPr>
                      <a:r>
                        <a:rPr lang="en-US" sz="1800" u="none" strike="noStrike" cap="none">
                          <a:latin typeface="Open Sans" panose="020B0606030504020204" pitchFamily="34" charset="0"/>
                          <a:ea typeface="Open Sans" panose="020B0606030504020204" pitchFamily="34" charset="0"/>
                          <a:cs typeface="Open Sans" panose="020B0606030504020204" pitchFamily="34" charset="0"/>
                          <a:sym typeface="Arial"/>
                        </a:rPr>
                        <a:t>Career Ladder</a:t>
                      </a:r>
                      <a:endParaRPr sz="1800" u="none" strike="noStrike" cap="none">
                        <a:latin typeface="Open Sans" panose="020B0606030504020204" pitchFamily="34" charset="0"/>
                        <a:ea typeface="Open Sans" panose="020B0606030504020204" pitchFamily="34" charset="0"/>
                        <a:cs typeface="Open Sans" panose="020B0606030504020204" pitchFamily="34" charset="0"/>
                      </a:endParaRPr>
                    </a:p>
                    <a:p>
                      <a:pPr marL="0" marR="0" lvl="0" indent="0" algn="ctr" rtl="0">
                        <a:lnSpc>
                          <a:spcPct val="100000"/>
                        </a:lnSpc>
                        <a:spcBef>
                          <a:spcPts val="600"/>
                        </a:spcBef>
                        <a:spcAft>
                          <a:spcPts val="0"/>
                        </a:spcAft>
                        <a:buClr>
                          <a:srgbClr val="000000"/>
                        </a:buClr>
                        <a:buSzPts val="1800"/>
                        <a:buFont typeface="Arial"/>
                        <a:buNone/>
                      </a:pPr>
                      <a:r>
                        <a:rPr lang="en-US" sz="1800" u="none" strike="noStrike" cap="none">
                          <a:latin typeface="Open Sans" panose="020B0606030504020204" pitchFamily="34" charset="0"/>
                          <a:ea typeface="Open Sans" panose="020B0606030504020204" pitchFamily="34" charset="0"/>
                          <a:cs typeface="Open Sans" panose="020B0606030504020204" pitchFamily="34" charset="0"/>
                          <a:sym typeface="Arial"/>
                        </a:rPr>
                        <a:t>Team-Oriented</a:t>
                      </a:r>
                      <a:endParaRPr sz="1800" u="none" strike="noStrike" cap="none">
                        <a:latin typeface="Open Sans" panose="020B0606030504020204" pitchFamily="34" charset="0"/>
                        <a:ea typeface="Open Sans" panose="020B0606030504020204" pitchFamily="34" charset="0"/>
                        <a:cs typeface="Open Sans" panose="020B0606030504020204" pitchFamily="34" charset="0"/>
                      </a:endParaRPr>
                    </a:p>
                  </a:txBody>
                  <a:tcPr marL="34300" marR="34300" marT="34300" marB="34300" anchor="ctr"/>
                </a:tc>
                <a:tc>
                  <a:txBody>
                    <a:bodyPr/>
                    <a:lstStyle/>
                    <a:p>
                      <a:pPr marL="0" marR="0" lvl="0" indent="0" algn="ctr" rtl="0">
                        <a:lnSpc>
                          <a:spcPct val="100000"/>
                        </a:lnSpc>
                        <a:spcBef>
                          <a:spcPts val="0"/>
                        </a:spcBef>
                        <a:spcAft>
                          <a:spcPts val="0"/>
                        </a:spcAft>
                        <a:buClr>
                          <a:srgbClr val="000000"/>
                        </a:buClr>
                        <a:buSzPts val="1400"/>
                        <a:buFont typeface="Arial"/>
                        <a:buNone/>
                      </a:pPr>
                      <a:r>
                        <a:rPr lang="en-US" sz="1800" u="none" strike="noStrike" cap="none">
                          <a:latin typeface="Open Sans" panose="020B0606030504020204" pitchFamily="34" charset="0"/>
                          <a:ea typeface="Open Sans" panose="020B0606030504020204" pitchFamily="34" charset="0"/>
                          <a:cs typeface="Open Sans" panose="020B0606030504020204" pitchFamily="34" charset="0"/>
                          <a:sym typeface="Arial"/>
                        </a:rPr>
                        <a:t>Career Loyalty</a:t>
                      </a:r>
                      <a:endParaRPr sz="1800" u="none" strike="noStrike" cap="none">
                        <a:latin typeface="Open Sans" panose="020B0606030504020204" pitchFamily="34" charset="0"/>
                        <a:ea typeface="Open Sans" panose="020B0606030504020204" pitchFamily="34" charset="0"/>
                        <a:cs typeface="Open Sans" panose="020B0606030504020204" pitchFamily="34" charset="0"/>
                      </a:endParaRPr>
                    </a:p>
                    <a:p>
                      <a:pPr marL="0" marR="0" lvl="0" indent="0" algn="ctr" rtl="0">
                        <a:lnSpc>
                          <a:spcPct val="100000"/>
                        </a:lnSpc>
                        <a:spcBef>
                          <a:spcPts val="600"/>
                        </a:spcBef>
                        <a:spcAft>
                          <a:spcPts val="0"/>
                        </a:spcAft>
                        <a:buClr>
                          <a:srgbClr val="000000"/>
                        </a:buClr>
                        <a:buSzPts val="1400"/>
                        <a:buFont typeface="Arial"/>
                        <a:buNone/>
                      </a:pPr>
                      <a:r>
                        <a:rPr lang="en-US" sz="1800" u="none" strike="noStrike" cap="none">
                          <a:latin typeface="Open Sans" panose="020B0606030504020204" pitchFamily="34" charset="0"/>
                          <a:ea typeface="Open Sans" panose="020B0606030504020204" pitchFamily="34" charset="0"/>
                          <a:cs typeface="Open Sans" panose="020B0606030504020204" pitchFamily="34" charset="0"/>
                          <a:sym typeface="Arial"/>
                        </a:rPr>
                        <a:t>Career Lattice</a:t>
                      </a:r>
                      <a:endParaRPr sz="1800" u="none" strike="noStrike" cap="none">
                        <a:latin typeface="Open Sans" panose="020B0606030504020204" pitchFamily="34" charset="0"/>
                        <a:ea typeface="Open Sans" panose="020B0606030504020204" pitchFamily="34" charset="0"/>
                        <a:cs typeface="Open Sans" panose="020B0606030504020204" pitchFamily="34" charset="0"/>
                      </a:endParaRPr>
                    </a:p>
                    <a:p>
                      <a:pPr marL="0" marR="0" lvl="0" indent="0" algn="ctr" rtl="0">
                        <a:lnSpc>
                          <a:spcPct val="100000"/>
                        </a:lnSpc>
                        <a:spcBef>
                          <a:spcPts val="600"/>
                        </a:spcBef>
                        <a:spcAft>
                          <a:spcPts val="0"/>
                        </a:spcAft>
                        <a:buClr>
                          <a:srgbClr val="000000"/>
                        </a:buClr>
                        <a:buSzPts val="1400"/>
                        <a:buFont typeface="Arial"/>
                        <a:buNone/>
                      </a:pPr>
                      <a:r>
                        <a:rPr lang="en-US" sz="1800" u="none" strike="noStrike" cap="none">
                          <a:latin typeface="Open Sans" panose="020B0606030504020204" pitchFamily="34" charset="0"/>
                          <a:ea typeface="Open Sans" panose="020B0606030504020204" pitchFamily="34" charset="0"/>
                          <a:cs typeface="Open Sans" panose="020B0606030504020204" pitchFamily="34" charset="0"/>
                          <a:sym typeface="Arial"/>
                        </a:rPr>
                        <a:t>Independent</a:t>
                      </a:r>
                      <a:endParaRPr sz="1800" u="none" strike="noStrike" cap="none">
                        <a:latin typeface="Open Sans" panose="020B0606030504020204" pitchFamily="34" charset="0"/>
                        <a:ea typeface="Open Sans" panose="020B0606030504020204" pitchFamily="34" charset="0"/>
                        <a:cs typeface="Open Sans" panose="020B0606030504020204" pitchFamily="34" charset="0"/>
                      </a:endParaRPr>
                    </a:p>
                  </a:txBody>
                  <a:tcPr marL="34300" marR="34300" marT="34300" marB="34300" anchor="ctr"/>
                </a:tc>
                <a:tc>
                  <a:txBody>
                    <a:bodyPr/>
                    <a:lstStyle/>
                    <a:p>
                      <a:pPr marL="0" marR="0" lvl="0" indent="0" algn="ctr" rtl="0">
                        <a:lnSpc>
                          <a:spcPct val="100000"/>
                        </a:lnSpc>
                        <a:spcBef>
                          <a:spcPts val="0"/>
                        </a:spcBef>
                        <a:spcAft>
                          <a:spcPts val="0"/>
                        </a:spcAft>
                        <a:buClr>
                          <a:srgbClr val="000000"/>
                        </a:buClr>
                        <a:buSzPts val="1400"/>
                        <a:buFont typeface="Arial"/>
                        <a:buNone/>
                      </a:pPr>
                      <a:r>
                        <a:rPr lang="en-US" sz="1800" u="none" strike="noStrike" cap="none">
                          <a:latin typeface="Open Sans" panose="020B0606030504020204" pitchFamily="34" charset="0"/>
                          <a:ea typeface="Open Sans" panose="020B0606030504020204" pitchFamily="34" charset="0"/>
                          <a:cs typeface="Open Sans" panose="020B0606030504020204" pitchFamily="34" charset="0"/>
                          <a:sym typeface="Arial"/>
                        </a:rPr>
                        <a:t>Flat Leadership</a:t>
                      </a:r>
                      <a:endParaRPr sz="1800" u="none" strike="noStrike" cap="none">
                        <a:latin typeface="Open Sans" panose="020B0606030504020204" pitchFamily="34" charset="0"/>
                        <a:ea typeface="Open Sans" panose="020B0606030504020204" pitchFamily="34" charset="0"/>
                        <a:cs typeface="Open Sans" panose="020B0606030504020204" pitchFamily="34" charset="0"/>
                      </a:endParaRPr>
                    </a:p>
                    <a:p>
                      <a:pPr marL="0" marR="0" lvl="0" indent="0" algn="ctr" rtl="0">
                        <a:lnSpc>
                          <a:spcPct val="100000"/>
                        </a:lnSpc>
                        <a:spcBef>
                          <a:spcPts val="600"/>
                        </a:spcBef>
                        <a:spcAft>
                          <a:spcPts val="0"/>
                        </a:spcAft>
                        <a:buClr>
                          <a:srgbClr val="000000"/>
                        </a:buClr>
                        <a:buSzPts val="1400"/>
                        <a:buFont typeface="Arial"/>
                        <a:buNone/>
                      </a:pPr>
                      <a:r>
                        <a:rPr lang="en-US" sz="1800" u="none" strike="noStrike" cap="none">
                          <a:latin typeface="Open Sans" panose="020B0606030504020204" pitchFamily="34" charset="0"/>
                          <a:ea typeface="Open Sans" panose="020B0606030504020204" pitchFamily="34" charset="0"/>
                          <a:cs typeface="Open Sans" panose="020B0606030504020204" pitchFamily="34" charset="0"/>
                          <a:sym typeface="Arial"/>
                        </a:rPr>
                        <a:t>Transparency</a:t>
                      </a:r>
                      <a:endParaRPr sz="1800" u="none" strike="noStrike" cap="none">
                        <a:latin typeface="Open Sans" panose="020B0606030504020204" pitchFamily="34" charset="0"/>
                        <a:ea typeface="Open Sans" panose="020B0606030504020204" pitchFamily="34" charset="0"/>
                        <a:cs typeface="Open Sans" panose="020B0606030504020204" pitchFamily="34" charset="0"/>
                      </a:endParaRPr>
                    </a:p>
                    <a:p>
                      <a:pPr marL="0" marR="0" lvl="0" indent="0" algn="ctr" rtl="0">
                        <a:lnSpc>
                          <a:spcPct val="100000"/>
                        </a:lnSpc>
                        <a:spcBef>
                          <a:spcPts val="600"/>
                        </a:spcBef>
                        <a:spcAft>
                          <a:spcPts val="0"/>
                        </a:spcAft>
                        <a:buClr>
                          <a:srgbClr val="000000"/>
                        </a:buClr>
                        <a:buSzPts val="1400"/>
                        <a:buFont typeface="Arial"/>
                        <a:buNone/>
                      </a:pPr>
                      <a:r>
                        <a:rPr lang="en-US" sz="1800" u="none" strike="noStrike" cap="none">
                          <a:latin typeface="Open Sans" panose="020B0606030504020204" pitchFamily="34" charset="0"/>
                          <a:ea typeface="Open Sans" panose="020B0606030504020204" pitchFamily="34" charset="0"/>
                          <a:cs typeface="Open Sans" panose="020B0606030504020204" pitchFamily="34" charset="0"/>
                          <a:sym typeface="Arial"/>
                        </a:rPr>
                        <a:t>Goal-Oriented</a:t>
                      </a:r>
                      <a:endParaRPr sz="1800" u="none" strike="noStrike" cap="none">
                        <a:latin typeface="Open Sans" panose="020B0606030504020204" pitchFamily="34" charset="0"/>
                        <a:ea typeface="Open Sans" panose="020B0606030504020204" pitchFamily="34" charset="0"/>
                        <a:cs typeface="Open Sans" panose="020B0606030504020204" pitchFamily="34" charset="0"/>
                      </a:endParaRPr>
                    </a:p>
                  </a:txBody>
                  <a:tcPr marL="34300" marR="34300" marT="34300" marB="34300" anchor="ctr"/>
                </a:tc>
                <a:tc>
                  <a:txBody>
                    <a:bodyPr/>
                    <a:lstStyle/>
                    <a:p>
                      <a:pPr marL="0" marR="0" lvl="0" indent="0" algn="ctr" rtl="0">
                        <a:lnSpc>
                          <a:spcPct val="100000"/>
                        </a:lnSpc>
                        <a:spcBef>
                          <a:spcPts val="0"/>
                        </a:spcBef>
                        <a:spcAft>
                          <a:spcPts val="0"/>
                        </a:spcAft>
                        <a:buClr>
                          <a:srgbClr val="000000"/>
                        </a:buClr>
                        <a:buSzPts val="1400"/>
                        <a:buFont typeface="Arial"/>
                        <a:buNone/>
                      </a:pPr>
                      <a:r>
                        <a:rPr lang="en-US" sz="1800" u="none" strike="noStrike" cap="none">
                          <a:latin typeface="Open Sans" panose="020B0606030504020204" pitchFamily="34" charset="0"/>
                          <a:ea typeface="Open Sans" panose="020B0606030504020204" pitchFamily="34" charset="0"/>
                          <a:cs typeface="Open Sans" panose="020B0606030504020204" pitchFamily="34" charset="0"/>
                          <a:sym typeface="Arial"/>
                        </a:rPr>
                        <a:t>High Ambitions</a:t>
                      </a:r>
                      <a:endParaRPr sz="1800" u="none" strike="noStrike" cap="none">
                        <a:latin typeface="Open Sans" panose="020B0606030504020204" pitchFamily="34" charset="0"/>
                        <a:ea typeface="Open Sans" panose="020B0606030504020204" pitchFamily="34" charset="0"/>
                        <a:cs typeface="Open Sans" panose="020B0606030504020204" pitchFamily="34" charset="0"/>
                      </a:endParaRPr>
                    </a:p>
                    <a:p>
                      <a:pPr marL="0" marR="0" lvl="0" indent="0" algn="ctr" rtl="0">
                        <a:lnSpc>
                          <a:spcPct val="100000"/>
                        </a:lnSpc>
                        <a:spcBef>
                          <a:spcPts val="600"/>
                        </a:spcBef>
                        <a:spcAft>
                          <a:spcPts val="0"/>
                        </a:spcAft>
                        <a:buClr>
                          <a:srgbClr val="000000"/>
                        </a:buClr>
                        <a:buSzPts val="1400"/>
                        <a:buFont typeface="Arial"/>
                        <a:buNone/>
                      </a:pPr>
                      <a:r>
                        <a:rPr lang="en-US" sz="1800" u="none" strike="noStrike" cap="none">
                          <a:latin typeface="Open Sans" panose="020B0606030504020204" pitchFamily="34" charset="0"/>
                          <a:ea typeface="Open Sans" panose="020B0606030504020204" pitchFamily="34" charset="0"/>
                          <a:cs typeface="Open Sans" panose="020B0606030504020204" pitchFamily="34" charset="0"/>
                          <a:sym typeface="Arial"/>
                        </a:rPr>
                        <a:t>Entrepreneurial</a:t>
                      </a:r>
                      <a:endParaRPr sz="1800" u="none" strike="noStrike" cap="none">
                        <a:latin typeface="Open Sans" panose="020B0606030504020204" pitchFamily="34" charset="0"/>
                        <a:ea typeface="Open Sans" panose="020B0606030504020204" pitchFamily="34" charset="0"/>
                        <a:cs typeface="Open Sans" panose="020B0606030504020204" pitchFamily="34" charset="0"/>
                      </a:endParaRPr>
                    </a:p>
                    <a:p>
                      <a:pPr marL="0" marR="0" lvl="0" indent="0" algn="ctr" rtl="0">
                        <a:lnSpc>
                          <a:spcPct val="100000"/>
                        </a:lnSpc>
                        <a:spcBef>
                          <a:spcPts val="600"/>
                        </a:spcBef>
                        <a:spcAft>
                          <a:spcPts val="0"/>
                        </a:spcAft>
                        <a:buClr>
                          <a:srgbClr val="000000"/>
                        </a:buClr>
                        <a:buSzPts val="1400"/>
                        <a:buFont typeface="Arial"/>
                        <a:buNone/>
                      </a:pPr>
                      <a:r>
                        <a:rPr lang="en-US" sz="1800" u="none" strike="noStrike" cap="none">
                          <a:latin typeface="Open Sans" panose="020B0606030504020204" pitchFamily="34" charset="0"/>
                          <a:ea typeface="Open Sans" panose="020B0606030504020204" pitchFamily="34" charset="0"/>
                          <a:cs typeface="Open Sans" panose="020B0606030504020204" pitchFamily="34" charset="0"/>
                          <a:sym typeface="Arial"/>
                        </a:rPr>
                        <a:t>Self-Directed</a:t>
                      </a:r>
                      <a:endParaRPr sz="1800" u="none" strike="noStrike" cap="none">
                        <a:latin typeface="Open Sans" panose="020B0606030504020204" pitchFamily="34" charset="0"/>
                        <a:ea typeface="Open Sans" panose="020B0606030504020204" pitchFamily="34" charset="0"/>
                        <a:cs typeface="Open Sans" panose="020B0606030504020204" pitchFamily="34" charset="0"/>
                        <a:sym typeface="Arial"/>
                      </a:endParaRPr>
                    </a:p>
                  </a:txBody>
                  <a:tcPr marL="34300" marR="34300" marT="34300" marB="34300" anchor="ctr"/>
                </a:tc>
                <a:extLst>
                  <a:ext uri="{0D108BD9-81ED-4DB2-BD59-A6C34878D82A}">
                    <a16:rowId xmlns:a16="http://schemas.microsoft.com/office/drawing/2014/main" val="10001"/>
                  </a:ext>
                </a:extLst>
              </a:tr>
              <a:tr h="751006">
                <a:tc>
                  <a:txBody>
                    <a:bodyPr/>
                    <a:lstStyle/>
                    <a:p>
                      <a:pPr marL="0" marR="0" lvl="0" indent="0" algn="ctr" rtl="0">
                        <a:lnSpc>
                          <a:spcPct val="100000"/>
                        </a:lnSpc>
                        <a:spcBef>
                          <a:spcPts val="0"/>
                        </a:spcBef>
                        <a:spcAft>
                          <a:spcPts val="0"/>
                        </a:spcAft>
                        <a:buClr>
                          <a:srgbClr val="000000"/>
                        </a:buClr>
                        <a:buSzPts val="1600"/>
                        <a:buFont typeface="Arial"/>
                        <a:buNone/>
                      </a:pPr>
                      <a:r>
                        <a:rPr lang="en-US" sz="1800" b="1" u="none" strike="noStrike" cap="none">
                          <a:latin typeface="Open Sans" panose="020B0606030504020204" pitchFamily="34" charset="0"/>
                          <a:ea typeface="Open Sans" panose="020B0606030504020204" pitchFamily="34" charset="0"/>
                          <a:cs typeface="Open Sans" panose="020B0606030504020204" pitchFamily="34" charset="0"/>
                          <a:sym typeface="Arial"/>
                        </a:rPr>
                        <a:t>Expectations &amp; Incentives</a:t>
                      </a:r>
                      <a:endParaRPr sz="1600" b="1" u="none" strike="noStrike" cap="none">
                        <a:latin typeface="Open Sans" panose="020B0606030504020204" pitchFamily="34" charset="0"/>
                        <a:ea typeface="Open Sans" panose="020B0606030504020204" pitchFamily="34" charset="0"/>
                        <a:cs typeface="Open Sans" panose="020B0606030504020204" pitchFamily="34" charset="0"/>
                      </a:endParaRPr>
                    </a:p>
                  </a:txBody>
                  <a:tcPr marL="34300" marR="34300" marT="34300" marB="34300" anchor="ctr"/>
                </a:tc>
                <a:tc>
                  <a:txBody>
                    <a:bodyPr/>
                    <a:lstStyle/>
                    <a:p>
                      <a:pPr marL="0" marR="0" lvl="0" indent="0" algn="ctr" rtl="0">
                        <a:lnSpc>
                          <a:spcPct val="100000"/>
                        </a:lnSpc>
                        <a:spcBef>
                          <a:spcPts val="0"/>
                        </a:spcBef>
                        <a:spcAft>
                          <a:spcPts val="0"/>
                        </a:spcAft>
                        <a:buClr>
                          <a:srgbClr val="000000"/>
                        </a:buClr>
                        <a:buSzPts val="1400"/>
                        <a:buFont typeface="Arial"/>
                        <a:buNone/>
                      </a:pPr>
                      <a:r>
                        <a:rPr lang="en-US" sz="1800" u="none" strike="noStrike" cap="none">
                          <a:latin typeface="Open Sans" panose="020B0606030504020204" pitchFamily="34" charset="0"/>
                          <a:ea typeface="Open Sans" panose="020B0606030504020204" pitchFamily="34" charset="0"/>
                          <a:cs typeface="Open Sans" panose="020B0606030504020204" pitchFamily="34" charset="0"/>
                          <a:sym typeface="Arial"/>
                        </a:rPr>
                        <a:t>Advancing Titles</a:t>
                      </a:r>
                      <a:endParaRPr sz="1800" u="none" strike="noStrike" cap="none">
                        <a:latin typeface="Open Sans" panose="020B0606030504020204" pitchFamily="34" charset="0"/>
                        <a:ea typeface="Open Sans" panose="020B0606030504020204" pitchFamily="34" charset="0"/>
                        <a:cs typeface="Open Sans" panose="020B0606030504020204" pitchFamily="34" charset="0"/>
                      </a:endParaRPr>
                    </a:p>
                    <a:p>
                      <a:pPr marL="0" marR="0" lvl="0" indent="0" algn="ctr" rtl="0">
                        <a:lnSpc>
                          <a:spcPct val="100000"/>
                        </a:lnSpc>
                        <a:spcBef>
                          <a:spcPts val="600"/>
                        </a:spcBef>
                        <a:spcAft>
                          <a:spcPts val="0"/>
                        </a:spcAft>
                        <a:buClr>
                          <a:srgbClr val="000000"/>
                        </a:buClr>
                        <a:buSzPts val="1400"/>
                        <a:buFont typeface="Arial"/>
                        <a:buNone/>
                      </a:pPr>
                      <a:r>
                        <a:rPr lang="en-US" sz="1800" u="none" strike="noStrike" cap="none">
                          <a:latin typeface="Open Sans" panose="020B0606030504020204" pitchFamily="34" charset="0"/>
                          <a:ea typeface="Open Sans" panose="020B0606030504020204" pitchFamily="34" charset="0"/>
                          <a:cs typeface="Open Sans" panose="020B0606030504020204" pitchFamily="34" charset="0"/>
                          <a:sym typeface="Arial"/>
                        </a:rPr>
                        <a:t>Retirement Plans</a:t>
                      </a:r>
                      <a:endParaRPr sz="1800" u="none" strike="noStrike" cap="none">
                        <a:latin typeface="Open Sans" panose="020B0606030504020204" pitchFamily="34" charset="0"/>
                        <a:ea typeface="Open Sans" panose="020B0606030504020204" pitchFamily="34" charset="0"/>
                        <a:cs typeface="Open Sans" panose="020B0606030504020204" pitchFamily="34" charset="0"/>
                      </a:endParaRPr>
                    </a:p>
                  </a:txBody>
                  <a:tcPr marL="34300" marR="34300" marT="34300" marB="34300" anchor="ctr"/>
                </a:tc>
                <a:tc>
                  <a:txBody>
                    <a:bodyPr/>
                    <a:lstStyle/>
                    <a:p>
                      <a:pPr marL="0" marR="0" lvl="0" indent="0" algn="ctr" rtl="0">
                        <a:lnSpc>
                          <a:spcPct val="100000"/>
                        </a:lnSpc>
                        <a:spcBef>
                          <a:spcPts val="0"/>
                        </a:spcBef>
                        <a:spcAft>
                          <a:spcPts val="0"/>
                        </a:spcAft>
                        <a:buClr>
                          <a:srgbClr val="000000"/>
                        </a:buClr>
                        <a:buSzPts val="1400"/>
                        <a:buFont typeface="Arial"/>
                        <a:buNone/>
                      </a:pPr>
                      <a:r>
                        <a:rPr lang="en-US" sz="1800" u="none" strike="noStrike" cap="none">
                          <a:latin typeface="Open Sans" panose="020B0606030504020204" pitchFamily="34" charset="0"/>
                          <a:ea typeface="Open Sans" panose="020B0606030504020204" pitchFamily="34" charset="0"/>
                          <a:cs typeface="Open Sans" panose="020B0606030504020204" pitchFamily="34" charset="0"/>
                          <a:sym typeface="Arial"/>
                        </a:rPr>
                        <a:t>Family-Flexible</a:t>
                      </a:r>
                      <a:endParaRPr sz="1800" u="none" strike="noStrike" cap="none">
                        <a:latin typeface="Open Sans" panose="020B0606030504020204" pitchFamily="34" charset="0"/>
                        <a:ea typeface="Open Sans" panose="020B0606030504020204" pitchFamily="34" charset="0"/>
                        <a:cs typeface="Open Sans" panose="020B0606030504020204" pitchFamily="34" charset="0"/>
                      </a:endParaRPr>
                    </a:p>
                    <a:p>
                      <a:pPr marL="0" marR="0" lvl="0" indent="0" algn="ctr" rtl="0">
                        <a:lnSpc>
                          <a:spcPct val="100000"/>
                        </a:lnSpc>
                        <a:spcBef>
                          <a:spcPts val="600"/>
                        </a:spcBef>
                        <a:spcAft>
                          <a:spcPts val="0"/>
                        </a:spcAft>
                        <a:buClr>
                          <a:srgbClr val="000000"/>
                        </a:buClr>
                        <a:buSzPts val="1400"/>
                        <a:buFont typeface="Arial"/>
                        <a:buNone/>
                      </a:pPr>
                      <a:r>
                        <a:rPr lang="en-US" sz="1800" u="none" strike="noStrike" cap="none">
                          <a:latin typeface="Open Sans" panose="020B0606030504020204" pitchFamily="34" charset="0"/>
                          <a:ea typeface="Open Sans" panose="020B0606030504020204" pitchFamily="34" charset="0"/>
                          <a:cs typeface="Open Sans" panose="020B0606030504020204" pitchFamily="34" charset="0"/>
                          <a:sym typeface="Arial"/>
                        </a:rPr>
                        <a:t>Fair Pay &amp; Benefits</a:t>
                      </a:r>
                      <a:endParaRPr sz="1800" u="none" strike="noStrike" cap="none">
                        <a:latin typeface="Open Sans" panose="020B0606030504020204" pitchFamily="34" charset="0"/>
                        <a:ea typeface="Open Sans" panose="020B0606030504020204" pitchFamily="34" charset="0"/>
                        <a:cs typeface="Open Sans" panose="020B0606030504020204" pitchFamily="34" charset="0"/>
                      </a:endParaRPr>
                    </a:p>
                  </a:txBody>
                  <a:tcPr marL="34300" marR="34300" marT="34300" marB="34300" anchor="ctr"/>
                </a:tc>
                <a:tc>
                  <a:txBody>
                    <a:bodyPr/>
                    <a:lstStyle/>
                    <a:p>
                      <a:pPr marL="0" marR="0" lvl="0" indent="0" algn="ctr" rtl="0">
                        <a:lnSpc>
                          <a:spcPct val="100000"/>
                        </a:lnSpc>
                        <a:spcBef>
                          <a:spcPts val="0"/>
                        </a:spcBef>
                        <a:spcAft>
                          <a:spcPts val="0"/>
                        </a:spcAft>
                        <a:buClr>
                          <a:srgbClr val="000000"/>
                        </a:buClr>
                        <a:buSzPts val="1400"/>
                        <a:buFont typeface="Arial"/>
                        <a:buNone/>
                      </a:pPr>
                      <a:r>
                        <a:rPr lang="en-US" sz="1800" u="none" strike="noStrike" cap="none">
                          <a:latin typeface="Open Sans" panose="020B0606030504020204" pitchFamily="34" charset="0"/>
                          <a:ea typeface="Open Sans" panose="020B0606030504020204" pitchFamily="34" charset="0"/>
                          <a:cs typeface="Open Sans" panose="020B0606030504020204" pitchFamily="34" charset="0"/>
                          <a:sym typeface="Arial"/>
                        </a:rPr>
                        <a:t>Work-life Balance</a:t>
                      </a:r>
                      <a:endParaRPr sz="1800" u="none" strike="noStrike" cap="none">
                        <a:latin typeface="Open Sans" panose="020B0606030504020204" pitchFamily="34" charset="0"/>
                        <a:ea typeface="Open Sans" panose="020B0606030504020204" pitchFamily="34" charset="0"/>
                        <a:cs typeface="Open Sans" panose="020B0606030504020204" pitchFamily="34" charset="0"/>
                      </a:endParaRPr>
                    </a:p>
                    <a:p>
                      <a:pPr marL="0" marR="0" lvl="0" indent="0" algn="ctr" rtl="0">
                        <a:lnSpc>
                          <a:spcPct val="100000"/>
                        </a:lnSpc>
                        <a:spcBef>
                          <a:spcPts val="600"/>
                        </a:spcBef>
                        <a:spcAft>
                          <a:spcPts val="0"/>
                        </a:spcAft>
                        <a:buClr>
                          <a:srgbClr val="000000"/>
                        </a:buClr>
                        <a:buSzPts val="1400"/>
                        <a:buFont typeface="Arial"/>
                        <a:buNone/>
                      </a:pPr>
                      <a:r>
                        <a:rPr lang="en-US" sz="1800" u="none" strike="noStrike" cap="none">
                          <a:latin typeface="Open Sans" panose="020B0606030504020204" pitchFamily="34" charset="0"/>
                          <a:ea typeface="Open Sans" panose="020B0606030504020204" pitchFamily="34" charset="0"/>
                          <a:cs typeface="Open Sans" panose="020B0606030504020204" pitchFamily="34" charset="0"/>
                          <a:sym typeface="Arial"/>
                        </a:rPr>
                        <a:t>Mentor not Manage</a:t>
                      </a:r>
                      <a:endParaRPr sz="1800" u="none" strike="noStrike" cap="none">
                        <a:latin typeface="Open Sans" panose="020B0606030504020204" pitchFamily="34" charset="0"/>
                        <a:ea typeface="Open Sans" panose="020B0606030504020204" pitchFamily="34" charset="0"/>
                        <a:cs typeface="Open Sans" panose="020B0606030504020204" pitchFamily="34" charset="0"/>
                      </a:endParaRPr>
                    </a:p>
                  </a:txBody>
                  <a:tcPr marL="34300" marR="34300" marT="34300" marB="34300" anchor="ctr"/>
                </a:tc>
                <a:tc>
                  <a:txBody>
                    <a:bodyPr/>
                    <a:lstStyle/>
                    <a:p>
                      <a:pPr marL="0" marR="0" lvl="0" indent="0" algn="ctr" rtl="0">
                        <a:lnSpc>
                          <a:spcPct val="100000"/>
                        </a:lnSpc>
                        <a:spcBef>
                          <a:spcPts val="0"/>
                        </a:spcBef>
                        <a:spcAft>
                          <a:spcPts val="0"/>
                        </a:spcAft>
                        <a:buClr>
                          <a:srgbClr val="000000"/>
                        </a:buClr>
                        <a:buSzPts val="1400"/>
                        <a:buFont typeface="Arial"/>
                        <a:buNone/>
                      </a:pPr>
                      <a:r>
                        <a:rPr lang="en-US" sz="1800" u="none" strike="noStrike" cap="none">
                          <a:latin typeface="Open Sans" panose="020B0606030504020204" pitchFamily="34" charset="0"/>
                          <a:ea typeface="Open Sans" panose="020B0606030504020204" pitchFamily="34" charset="0"/>
                          <a:cs typeface="Open Sans" panose="020B0606030504020204" pitchFamily="34" charset="0"/>
                          <a:sym typeface="Arial"/>
                        </a:rPr>
                        <a:t>Individuality</a:t>
                      </a:r>
                      <a:endParaRPr sz="1800" u="none" strike="noStrike" cap="none">
                        <a:latin typeface="Open Sans" panose="020B0606030504020204" pitchFamily="34" charset="0"/>
                        <a:ea typeface="Open Sans" panose="020B0606030504020204" pitchFamily="34" charset="0"/>
                        <a:cs typeface="Open Sans" panose="020B0606030504020204" pitchFamily="34" charset="0"/>
                      </a:endParaRPr>
                    </a:p>
                    <a:p>
                      <a:pPr marL="0" marR="0" lvl="0" indent="0" algn="ctr" rtl="0">
                        <a:lnSpc>
                          <a:spcPct val="100000"/>
                        </a:lnSpc>
                        <a:spcBef>
                          <a:spcPts val="600"/>
                        </a:spcBef>
                        <a:spcAft>
                          <a:spcPts val="0"/>
                        </a:spcAft>
                        <a:buClr>
                          <a:srgbClr val="000000"/>
                        </a:buClr>
                        <a:buSzPts val="1400"/>
                        <a:buFont typeface="Arial"/>
                        <a:buNone/>
                      </a:pPr>
                      <a:r>
                        <a:rPr lang="en-US" sz="1800" u="none" strike="noStrike" cap="none">
                          <a:latin typeface="Open Sans" panose="020B0606030504020204" pitchFamily="34" charset="0"/>
                          <a:ea typeface="Open Sans" panose="020B0606030504020204" pitchFamily="34" charset="0"/>
                          <a:cs typeface="Open Sans" panose="020B0606030504020204" pitchFamily="34" charset="0"/>
                          <a:sym typeface="Arial"/>
                        </a:rPr>
                        <a:t>Flexible Stability</a:t>
                      </a:r>
                      <a:endParaRPr sz="1800" u="none" strike="noStrike" cap="none">
                        <a:latin typeface="Open Sans" panose="020B0606030504020204" pitchFamily="34" charset="0"/>
                        <a:ea typeface="Open Sans" panose="020B0606030504020204" pitchFamily="34" charset="0"/>
                        <a:cs typeface="Open Sans" panose="020B0606030504020204" pitchFamily="34" charset="0"/>
                        <a:sym typeface="Arial"/>
                      </a:endParaRPr>
                    </a:p>
                  </a:txBody>
                  <a:tcPr marL="34300" marR="34300" marT="34300" marB="34300" anchor="ctr"/>
                </a:tc>
                <a:extLst>
                  <a:ext uri="{0D108BD9-81ED-4DB2-BD59-A6C34878D82A}">
                    <a16:rowId xmlns:a16="http://schemas.microsoft.com/office/drawing/2014/main" val="10002"/>
                  </a:ext>
                </a:extLst>
              </a:tr>
              <a:tr h="2649098">
                <a:tc>
                  <a:txBody>
                    <a:bodyPr/>
                    <a:lstStyle/>
                    <a:p>
                      <a:pPr marL="0" marR="0" lvl="0" indent="0" algn="ctr" rtl="0">
                        <a:lnSpc>
                          <a:spcPct val="100000"/>
                        </a:lnSpc>
                        <a:spcBef>
                          <a:spcPts val="0"/>
                        </a:spcBef>
                        <a:spcAft>
                          <a:spcPts val="0"/>
                        </a:spcAft>
                        <a:buClr>
                          <a:srgbClr val="000000"/>
                        </a:buClr>
                        <a:buSzPts val="1600"/>
                        <a:buFont typeface="Arial"/>
                        <a:buNone/>
                      </a:pPr>
                      <a:r>
                        <a:rPr lang="en-US" sz="1800" b="1" u="none" strike="noStrike" cap="none">
                          <a:latin typeface="Open Sans" panose="020B0606030504020204" pitchFamily="34" charset="0"/>
                          <a:ea typeface="Open Sans" panose="020B0606030504020204" pitchFamily="34" charset="0"/>
                          <a:cs typeface="Open Sans" panose="020B0606030504020204" pitchFamily="34" charset="0"/>
                          <a:sym typeface="Arial"/>
                        </a:rPr>
                        <a:t>Formative </a:t>
                      </a:r>
                    </a:p>
                    <a:p>
                      <a:pPr marL="0" marR="0" lvl="0" indent="0" algn="ctr" rtl="0">
                        <a:lnSpc>
                          <a:spcPct val="100000"/>
                        </a:lnSpc>
                        <a:spcBef>
                          <a:spcPts val="0"/>
                        </a:spcBef>
                        <a:spcAft>
                          <a:spcPts val="0"/>
                        </a:spcAft>
                        <a:buClr>
                          <a:srgbClr val="000000"/>
                        </a:buClr>
                        <a:buSzPts val="1600"/>
                        <a:buFont typeface="Arial"/>
                        <a:buNone/>
                      </a:pPr>
                      <a:r>
                        <a:rPr lang="en-US" sz="1800" b="1" u="none" strike="noStrike" cap="none">
                          <a:latin typeface="Open Sans" panose="020B0606030504020204" pitchFamily="34" charset="0"/>
                          <a:ea typeface="Open Sans" panose="020B0606030504020204" pitchFamily="34" charset="0"/>
                          <a:cs typeface="Open Sans" panose="020B0606030504020204" pitchFamily="34" charset="0"/>
                          <a:sym typeface="Arial"/>
                        </a:rPr>
                        <a:t>Life Experiences</a:t>
                      </a:r>
                      <a:endParaRPr sz="1600" b="1" u="none" strike="noStrike" cap="none">
                        <a:latin typeface="Open Sans" panose="020B0606030504020204" pitchFamily="34" charset="0"/>
                        <a:ea typeface="Open Sans" panose="020B0606030504020204" pitchFamily="34" charset="0"/>
                        <a:cs typeface="Open Sans" panose="020B0606030504020204" pitchFamily="34" charset="0"/>
                      </a:endParaRPr>
                    </a:p>
                  </a:txBody>
                  <a:tcPr marL="34300" marR="34300" marT="34300" marB="34300" anchor="ctr"/>
                </a:tc>
                <a:tc>
                  <a:txBody>
                    <a:bodyPr/>
                    <a:lstStyle/>
                    <a:p>
                      <a:pPr marL="0" marR="0" lvl="0" indent="0" algn="ctr" rtl="0">
                        <a:lnSpc>
                          <a:spcPct val="100000"/>
                        </a:lnSpc>
                        <a:spcBef>
                          <a:spcPts val="0"/>
                        </a:spcBef>
                        <a:spcAft>
                          <a:spcPts val="0"/>
                        </a:spcAft>
                        <a:buClr>
                          <a:srgbClr val="000000"/>
                        </a:buClr>
                        <a:buSzPts val="1800"/>
                        <a:buFont typeface="Arial"/>
                        <a:buNone/>
                      </a:pPr>
                      <a:r>
                        <a:rPr lang="en-US" sz="1800" u="none" strike="noStrike" cap="none">
                          <a:latin typeface="Open Sans" panose="020B0606030504020204" pitchFamily="34" charset="0"/>
                          <a:ea typeface="Open Sans" panose="020B0606030504020204" pitchFamily="34" charset="0"/>
                          <a:cs typeface="Open Sans" panose="020B0606030504020204" pitchFamily="34" charset="0"/>
                          <a:sym typeface="Arial"/>
                        </a:rPr>
                        <a:t>Nuclear Families</a:t>
                      </a:r>
                      <a:endParaRPr sz="1800" u="none" strike="noStrike" cap="none">
                        <a:latin typeface="Open Sans" panose="020B0606030504020204" pitchFamily="34" charset="0"/>
                        <a:ea typeface="Open Sans" panose="020B0606030504020204" pitchFamily="34" charset="0"/>
                        <a:cs typeface="Open Sans" panose="020B0606030504020204" pitchFamily="34" charset="0"/>
                      </a:endParaRPr>
                    </a:p>
                    <a:p>
                      <a:pPr marL="0" marR="0" lvl="0" indent="0" algn="ctr" rtl="0">
                        <a:lnSpc>
                          <a:spcPct val="100000"/>
                        </a:lnSpc>
                        <a:spcBef>
                          <a:spcPts val="600"/>
                        </a:spcBef>
                        <a:spcAft>
                          <a:spcPts val="0"/>
                        </a:spcAft>
                        <a:buClr>
                          <a:srgbClr val="000000"/>
                        </a:buClr>
                        <a:buSzPts val="1800"/>
                        <a:buFont typeface="Arial"/>
                        <a:buNone/>
                      </a:pPr>
                      <a:r>
                        <a:rPr lang="en-US" sz="1800" u="none" strike="noStrike" cap="none">
                          <a:latin typeface="Open Sans" panose="020B0606030504020204" pitchFamily="34" charset="0"/>
                          <a:ea typeface="Open Sans" panose="020B0606030504020204" pitchFamily="34" charset="0"/>
                          <a:cs typeface="Open Sans" panose="020B0606030504020204" pitchFamily="34" charset="0"/>
                          <a:sym typeface="Arial"/>
                        </a:rPr>
                        <a:t>Firm Gender Roles</a:t>
                      </a:r>
                      <a:endParaRPr sz="1800" u="none" strike="noStrike" cap="none">
                        <a:latin typeface="Open Sans" panose="020B0606030504020204" pitchFamily="34" charset="0"/>
                        <a:ea typeface="Open Sans" panose="020B0606030504020204" pitchFamily="34" charset="0"/>
                        <a:cs typeface="Open Sans" panose="020B0606030504020204" pitchFamily="34" charset="0"/>
                      </a:endParaRPr>
                    </a:p>
                    <a:p>
                      <a:pPr marL="0" marR="0" lvl="0" indent="0" algn="ctr" rtl="0">
                        <a:lnSpc>
                          <a:spcPct val="100000"/>
                        </a:lnSpc>
                        <a:spcBef>
                          <a:spcPts val="600"/>
                        </a:spcBef>
                        <a:spcAft>
                          <a:spcPts val="0"/>
                        </a:spcAft>
                        <a:buClr>
                          <a:srgbClr val="000000"/>
                        </a:buClr>
                        <a:buSzPts val="1400"/>
                        <a:buFont typeface="Arial"/>
                        <a:buNone/>
                      </a:pPr>
                      <a:r>
                        <a:rPr lang="en-US" sz="1800" u="none" strike="noStrike" cap="none">
                          <a:latin typeface="Open Sans" panose="020B0606030504020204" pitchFamily="34" charset="0"/>
                          <a:ea typeface="Open Sans" panose="020B0606030504020204" pitchFamily="34" charset="0"/>
                          <a:cs typeface="Open Sans" panose="020B0606030504020204" pitchFamily="34" charset="0"/>
                          <a:sym typeface="Arial"/>
                        </a:rPr>
                        <a:t>Vietnam War / Cold War</a:t>
                      </a:r>
                      <a:endParaRPr sz="1800" u="none" strike="noStrike" cap="none">
                        <a:latin typeface="Open Sans" panose="020B0606030504020204" pitchFamily="34" charset="0"/>
                        <a:ea typeface="Open Sans" panose="020B0606030504020204" pitchFamily="34" charset="0"/>
                        <a:cs typeface="Open Sans" panose="020B0606030504020204" pitchFamily="34" charset="0"/>
                      </a:endParaRPr>
                    </a:p>
                    <a:p>
                      <a:pPr marL="0" marR="0" lvl="0" indent="0" algn="ctr" rtl="0">
                        <a:lnSpc>
                          <a:spcPct val="100000"/>
                        </a:lnSpc>
                        <a:spcBef>
                          <a:spcPts val="600"/>
                        </a:spcBef>
                        <a:spcAft>
                          <a:spcPts val="0"/>
                        </a:spcAft>
                        <a:buClr>
                          <a:srgbClr val="000000"/>
                        </a:buClr>
                        <a:buSzPts val="1400"/>
                        <a:buFont typeface="Arial"/>
                        <a:buNone/>
                      </a:pPr>
                      <a:r>
                        <a:rPr lang="en-US" sz="1800" u="none" strike="noStrike" cap="none">
                          <a:latin typeface="Open Sans" panose="020B0606030504020204" pitchFamily="34" charset="0"/>
                          <a:ea typeface="Open Sans" panose="020B0606030504020204" pitchFamily="34" charset="0"/>
                          <a:cs typeface="Open Sans" panose="020B0606030504020204" pitchFamily="34" charset="0"/>
                          <a:sym typeface="Arial"/>
                        </a:rPr>
                        <a:t>Civil &amp; Women’s Rights Movements</a:t>
                      </a:r>
                      <a:endParaRPr sz="1800" u="none" strike="noStrike" cap="none">
                        <a:latin typeface="Open Sans" panose="020B0606030504020204" pitchFamily="34" charset="0"/>
                        <a:ea typeface="Open Sans" panose="020B0606030504020204" pitchFamily="34" charset="0"/>
                        <a:cs typeface="Open Sans" panose="020B0606030504020204" pitchFamily="34" charset="0"/>
                      </a:endParaRPr>
                    </a:p>
                    <a:p>
                      <a:pPr marL="0" marR="0" lvl="0" indent="0" algn="ctr" rtl="0">
                        <a:lnSpc>
                          <a:spcPct val="100000"/>
                        </a:lnSpc>
                        <a:spcBef>
                          <a:spcPts val="600"/>
                        </a:spcBef>
                        <a:spcAft>
                          <a:spcPts val="0"/>
                        </a:spcAft>
                        <a:buClr>
                          <a:srgbClr val="000000"/>
                        </a:buClr>
                        <a:buSzPts val="1400"/>
                        <a:buFont typeface="Arial"/>
                        <a:buNone/>
                      </a:pPr>
                      <a:r>
                        <a:rPr lang="en-US" sz="1800" u="none" strike="noStrike" cap="none">
                          <a:latin typeface="Open Sans" panose="020B0606030504020204" pitchFamily="34" charset="0"/>
                          <a:ea typeface="Open Sans" panose="020B0606030504020204" pitchFamily="34" charset="0"/>
                          <a:cs typeface="Open Sans" panose="020B0606030504020204" pitchFamily="34" charset="0"/>
                          <a:sym typeface="Arial"/>
                        </a:rPr>
                        <a:t>Moon Landing</a:t>
                      </a:r>
                      <a:endParaRPr sz="1800" u="none" strike="noStrike" cap="none">
                        <a:latin typeface="Open Sans" panose="020B0606030504020204" pitchFamily="34" charset="0"/>
                        <a:ea typeface="Open Sans" panose="020B0606030504020204" pitchFamily="34" charset="0"/>
                        <a:cs typeface="Open Sans" panose="020B0606030504020204" pitchFamily="34" charset="0"/>
                      </a:endParaRPr>
                    </a:p>
                  </a:txBody>
                  <a:tcPr marL="34300" marR="34300" marT="34300" marB="34300" anchor="ctr"/>
                </a:tc>
                <a:tc>
                  <a:txBody>
                    <a:bodyPr/>
                    <a:lstStyle/>
                    <a:p>
                      <a:pPr marL="0" marR="0" lvl="0" indent="0" algn="ctr" rtl="0">
                        <a:lnSpc>
                          <a:spcPct val="100000"/>
                        </a:lnSpc>
                        <a:spcBef>
                          <a:spcPts val="0"/>
                        </a:spcBef>
                        <a:spcAft>
                          <a:spcPts val="0"/>
                        </a:spcAft>
                        <a:buClr>
                          <a:srgbClr val="000000"/>
                        </a:buClr>
                        <a:buSzPts val="1400"/>
                        <a:buFont typeface="Arial"/>
                        <a:buNone/>
                      </a:pPr>
                      <a:r>
                        <a:rPr lang="en-US" sz="1800" u="none" strike="noStrike" cap="none">
                          <a:latin typeface="Open Sans" panose="020B0606030504020204" pitchFamily="34" charset="0"/>
                          <a:ea typeface="Open Sans" panose="020B0606030504020204" pitchFamily="34" charset="0"/>
                          <a:cs typeface="Open Sans" panose="020B0606030504020204" pitchFamily="34" charset="0"/>
                          <a:sym typeface="Arial"/>
                        </a:rPr>
                        <a:t>'Latchkey’ Kids, Divorce, Dual Career Families</a:t>
                      </a:r>
                      <a:endParaRPr sz="1800" u="none" strike="noStrike" cap="none">
                        <a:latin typeface="Open Sans" panose="020B0606030504020204" pitchFamily="34" charset="0"/>
                        <a:ea typeface="Open Sans" panose="020B0606030504020204" pitchFamily="34" charset="0"/>
                        <a:cs typeface="Open Sans" panose="020B0606030504020204" pitchFamily="34" charset="0"/>
                      </a:endParaRPr>
                    </a:p>
                    <a:p>
                      <a:pPr marL="0" marR="0" lvl="0" indent="0" algn="ctr" rtl="0">
                        <a:lnSpc>
                          <a:spcPct val="100000"/>
                        </a:lnSpc>
                        <a:spcBef>
                          <a:spcPts val="600"/>
                        </a:spcBef>
                        <a:spcAft>
                          <a:spcPts val="0"/>
                        </a:spcAft>
                        <a:buClr>
                          <a:srgbClr val="000000"/>
                        </a:buClr>
                        <a:buSzPts val="1400"/>
                        <a:buFont typeface="Arial"/>
                        <a:buNone/>
                      </a:pPr>
                      <a:r>
                        <a:rPr lang="en-US" sz="1800" u="none" strike="noStrike" cap="none">
                          <a:latin typeface="Open Sans" panose="020B0606030504020204" pitchFamily="34" charset="0"/>
                          <a:ea typeface="Open Sans" panose="020B0606030504020204" pitchFamily="34" charset="0"/>
                          <a:cs typeface="Open Sans" panose="020B0606030504020204" pitchFamily="34" charset="0"/>
                          <a:sym typeface="Arial"/>
                        </a:rPr>
                        <a:t>Fall of Berlin Wall </a:t>
                      </a:r>
                      <a:endParaRPr sz="1800" u="none" strike="noStrike" cap="none">
                        <a:latin typeface="Open Sans" panose="020B0606030504020204" pitchFamily="34" charset="0"/>
                        <a:ea typeface="Open Sans" panose="020B0606030504020204" pitchFamily="34" charset="0"/>
                        <a:cs typeface="Open Sans" panose="020B0606030504020204" pitchFamily="34" charset="0"/>
                      </a:endParaRPr>
                    </a:p>
                    <a:p>
                      <a:pPr marL="0" marR="0" lvl="0" indent="0" algn="ctr" rtl="0">
                        <a:lnSpc>
                          <a:spcPct val="100000"/>
                        </a:lnSpc>
                        <a:spcBef>
                          <a:spcPts val="600"/>
                        </a:spcBef>
                        <a:spcAft>
                          <a:spcPts val="0"/>
                        </a:spcAft>
                        <a:buClr>
                          <a:srgbClr val="000000"/>
                        </a:buClr>
                        <a:buSzPts val="1800"/>
                        <a:buFont typeface="Arial"/>
                        <a:buNone/>
                      </a:pPr>
                      <a:r>
                        <a:rPr lang="en-US" sz="1800" u="none" strike="noStrike" cap="none">
                          <a:latin typeface="Open Sans" panose="020B0606030504020204" pitchFamily="34" charset="0"/>
                          <a:ea typeface="Open Sans" panose="020B0606030504020204" pitchFamily="34" charset="0"/>
                          <a:cs typeface="Open Sans" panose="020B0606030504020204" pitchFamily="34" charset="0"/>
                          <a:sym typeface="Arial"/>
                        </a:rPr>
                        <a:t>AIDS Epidemic</a:t>
                      </a:r>
                      <a:endParaRPr sz="1800" u="none" strike="noStrike" cap="none">
                        <a:latin typeface="Open Sans" panose="020B0606030504020204" pitchFamily="34" charset="0"/>
                        <a:ea typeface="Open Sans" panose="020B0606030504020204" pitchFamily="34" charset="0"/>
                        <a:cs typeface="Open Sans" panose="020B0606030504020204" pitchFamily="34" charset="0"/>
                      </a:endParaRPr>
                    </a:p>
                    <a:p>
                      <a:pPr marL="0" marR="0" lvl="0" indent="0" algn="ctr" rtl="0">
                        <a:lnSpc>
                          <a:spcPct val="100000"/>
                        </a:lnSpc>
                        <a:spcBef>
                          <a:spcPts val="600"/>
                        </a:spcBef>
                        <a:spcAft>
                          <a:spcPts val="0"/>
                        </a:spcAft>
                        <a:buClr>
                          <a:srgbClr val="000000"/>
                        </a:buClr>
                        <a:buSzPts val="1400"/>
                        <a:buFont typeface="Arial"/>
                        <a:buNone/>
                      </a:pPr>
                      <a:r>
                        <a:rPr lang="en-US" sz="1800" u="none" strike="noStrike" cap="none">
                          <a:latin typeface="Open Sans" panose="020B0606030504020204" pitchFamily="34" charset="0"/>
                          <a:ea typeface="Open Sans" panose="020B0606030504020204" pitchFamily="34" charset="0"/>
                          <a:cs typeface="Open Sans" panose="020B0606030504020204" pitchFamily="34" charset="0"/>
                          <a:sym typeface="Arial"/>
                        </a:rPr>
                        <a:t>Birth of Internet &amp; PCs</a:t>
                      </a:r>
                    </a:p>
                    <a:p>
                      <a:pPr marL="0" marR="0" lvl="0" indent="0" algn="ctr" rtl="0">
                        <a:lnSpc>
                          <a:spcPct val="100000"/>
                        </a:lnSpc>
                        <a:spcBef>
                          <a:spcPts val="600"/>
                        </a:spcBef>
                        <a:spcAft>
                          <a:spcPts val="0"/>
                        </a:spcAft>
                        <a:buClr>
                          <a:srgbClr val="000000"/>
                        </a:buClr>
                        <a:buSzPts val="1400"/>
                        <a:buFont typeface="Arial"/>
                        <a:buNone/>
                      </a:pPr>
                      <a:r>
                        <a:rPr lang="en-US" sz="1800" u="none" strike="noStrike" cap="none">
                          <a:latin typeface="Open Sans" panose="020B0606030504020204" pitchFamily="34" charset="0"/>
                          <a:ea typeface="Open Sans" panose="020B0606030504020204" pitchFamily="34" charset="0"/>
                          <a:cs typeface="Open Sans" panose="020B0606030504020204" pitchFamily="34" charset="0"/>
                          <a:sym typeface="Arial"/>
                        </a:rPr>
                        <a:t>The dot-com boom</a:t>
                      </a:r>
                      <a:endParaRPr sz="1800" u="none" strike="noStrike" cap="none">
                        <a:latin typeface="Open Sans" panose="020B0606030504020204" pitchFamily="34" charset="0"/>
                        <a:ea typeface="Open Sans" panose="020B0606030504020204" pitchFamily="34" charset="0"/>
                        <a:cs typeface="Open Sans" panose="020B0606030504020204" pitchFamily="34" charset="0"/>
                      </a:endParaRPr>
                    </a:p>
                  </a:txBody>
                  <a:tcPr marL="34300" marR="34300" marT="34300" marB="34300" anchor="ctr"/>
                </a:tc>
                <a:tc>
                  <a:txBody>
                    <a:bodyPr/>
                    <a:lstStyle/>
                    <a:p>
                      <a:pPr marL="0" marR="0" lvl="0" indent="0" algn="ctr" rtl="0">
                        <a:lnSpc>
                          <a:spcPct val="100000"/>
                        </a:lnSpc>
                        <a:spcBef>
                          <a:spcPts val="0"/>
                        </a:spcBef>
                        <a:spcAft>
                          <a:spcPts val="0"/>
                        </a:spcAft>
                        <a:buClr>
                          <a:srgbClr val="000000"/>
                        </a:buClr>
                        <a:buSzPts val="1400"/>
                        <a:buFont typeface="Arial"/>
                        <a:buNone/>
                      </a:pPr>
                      <a:r>
                        <a:rPr lang="en-US" sz="1800" u="none" strike="noStrike" cap="none">
                          <a:latin typeface="Open Sans" panose="020B0606030504020204" pitchFamily="34" charset="0"/>
                          <a:ea typeface="Open Sans" panose="020B0606030504020204" pitchFamily="34" charset="0"/>
                          <a:cs typeface="Open Sans" panose="020B0606030504020204" pitchFamily="34" charset="0"/>
                          <a:sym typeface="Arial"/>
                        </a:rPr>
                        <a:t>9/11 Attacks</a:t>
                      </a:r>
                      <a:endParaRPr sz="1800" u="none" strike="noStrike" cap="none">
                        <a:latin typeface="Open Sans" panose="020B0606030504020204" pitchFamily="34" charset="0"/>
                        <a:ea typeface="Open Sans" panose="020B0606030504020204" pitchFamily="34" charset="0"/>
                        <a:cs typeface="Open Sans" panose="020B0606030504020204" pitchFamily="34" charset="0"/>
                      </a:endParaRPr>
                    </a:p>
                    <a:p>
                      <a:pPr marL="0" marR="0" lvl="0" indent="0" algn="ctr" rtl="0">
                        <a:lnSpc>
                          <a:spcPct val="100000"/>
                        </a:lnSpc>
                        <a:spcBef>
                          <a:spcPts val="600"/>
                        </a:spcBef>
                        <a:spcAft>
                          <a:spcPts val="0"/>
                        </a:spcAft>
                        <a:buClr>
                          <a:srgbClr val="000000"/>
                        </a:buClr>
                        <a:buSzPts val="1400"/>
                        <a:buFont typeface="Arial"/>
                        <a:buNone/>
                      </a:pPr>
                      <a:r>
                        <a:rPr lang="en-US" sz="1800" u="none" strike="noStrike" cap="none">
                          <a:latin typeface="Open Sans" panose="020B0606030504020204" pitchFamily="34" charset="0"/>
                          <a:ea typeface="Open Sans" panose="020B0606030504020204" pitchFamily="34" charset="0"/>
                          <a:cs typeface="Open Sans" panose="020B0606030504020204" pitchFamily="34" charset="0"/>
                          <a:sym typeface="Arial"/>
                        </a:rPr>
                        <a:t>Tech is for Play</a:t>
                      </a:r>
                      <a:endParaRPr sz="1800" u="none" strike="noStrike" cap="none">
                        <a:latin typeface="Open Sans" panose="020B0606030504020204" pitchFamily="34" charset="0"/>
                        <a:ea typeface="Open Sans" panose="020B0606030504020204" pitchFamily="34" charset="0"/>
                        <a:cs typeface="Open Sans" panose="020B0606030504020204" pitchFamily="34" charset="0"/>
                      </a:endParaRPr>
                    </a:p>
                    <a:p>
                      <a:pPr marL="0" marR="0" lvl="0" indent="0" algn="ctr" rtl="0">
                        <a:lnSpc>
                          <a:spcPct val="100000"/>
                        </a:lnSpc>
                        <a:spcBef>
                          <a:spcPts val="600"/>
                        </a:spcBef>
                        <a:spcAft>
                          <a:spcPts val="0"/>
                        </a:spcAft>
                        <a:buClr>
                          <a:srgbClr val="000000"/>
                        </a:buClr>
                        <a:buSzPts val="1400"/>
                        <a:buFont typeface="Arial"/>
                        <a:buNone/>
                      </a:pPr>
                      <a:r>
                        <a:rPr lang="en-US" sz="1800" u="none" strike="noStrike" cap="none">
                          <a:latin typeface="Open Sans" panose="020B0606030504020204" pitchFamily="34" charset="0"/>
                          <a:ea typeface="Open Sans" panose="020B0606030504020204" pitchFamily="34" charset="0"/>
                          <a:cs typeface="Open Sans" panose="020B0606030504020204" pitchFamily="34" charset="0"/>
                          <a:sym typeface="Arial"/>
                        </a:rPr>
                        <a:t>1 in 3 is an Only Child</a:t>
                      </a:r>
                      <a:endParaRPr sz="1800" u="none" strike="noStrike" cap="none">
                        <a:latin typeface="Open Sans" panose="020B0606030504020204" pitchFamily="34" charset="0"/>
                        <a:ea typeface="Open Sans" panose="020B0606030504020204" pitchFamily="34" charset="0"/>
                        <a:cs typeface="Open Sans" panose="020B0606030504020204" pitchFamily="34" charset="0"/>
                      </a:endParaRPr>
                    </a:p>
                    <a:p>
                      <a:pPr marL="0" marR="0" lvl="0" indent="0" algn="ctr" rtl="0">
                        <a:lnSpc>
                          <a:spcPct val="100000"/>
                        </a:lnSpc>
                        <a:spcBef>
                          <a:spcPts val="600"/>
                        </a:spcBef>
                        <a:spcAft>
                          <a:spcPts val="0"/>
                        </a:spcAft>
                        <a:buClr>
                          <a:srgbClr val="000000"/>
                        </a:buClr>
                        <a:buSzPts val="1400"/>
                        <a:buFont typeface="Arial"/>
                        <a:buNone/>
                      </a:pPr>
                      <a:r>
                        <a:rPr lang="en-US" sz="1800" u="none" strike="noStrike" cap="none">
                          <a:latin typeface="Open Sans" panose="020B0606030504020204" pitchFamily="34" charset="0"/>
                          <a:ea typeface="Open Sans" panose="020B0606030504020204" pitchFamily="34" charset="0"/>
                          <a:cs typeface="Open Sans" panose="020B0606030504020204" pitchFamily="34" charset="0"/>
                          <a:sym typeface="Arial"/>
                        </a:rPr>
                        <a:t>Internet &amp; Social</a:t>
                      </a:r>
                      <a:r>
                        <a:rPr lang="en-US" sz="1800" u="none" strike="noStrike" cap="none" baseline="0">
                          <a:latin typeface="Open Sans" panose="020B0606030504020204" pitchFamily="34" charset="0"/>
                          <a:ea typeface="Open Sans" panose="020B0606030504020204" pitchFamily="34" charset="0"/>
                          <a:cs typeface="Open Sans" panose="020B0606030504020204" pitchFamily="34" charset="0"/>
                          <a:sym typeface="Arial"/>
                        </a:rPr>
                        <a:t> Media</a:t>
                      </a:r>
                      <a:endParaRPr sz="1800" u="none" strike="noStrike" cap="none">
                        <a:latin typeface="Open Sans" panose="020B0606030504020204" pitchFamily="34" charset="0"/>
                        <a:ea typeface="Open Sans" panose="020B0606030504020204" pitchFamily="34" charset="0"/>
                        <a:cs typeface="Open Sans" panose="020B0606030504020204" pitchFamily="34" charset="0"/>
                      </a:endParaRPr>
                    </a:p>
                    <a:p>
                      <a:pPr marL="0" marR="0" lvl="0" indent="0" algn="ctr" rtl="0">
                        <a:lnSpc>
                          <a:spcPct val="100000"/>
                        </a:lnSpc>
                        <a:spcBef>
                          <a:spcPts val="600"/>
                        </a:spcBef>
                        <a:spcAft>
                          <a:spcPts val="0"/>
                        </a:spcAft>
                        <a:buClr>
                          <a:srgbClr val="000000"/>
                        </a:buClr>
                        <a:buSzPts val="1400"/>
                        <a:buFont typeface="Arial"/>
                        <a:buNone/>
                      </a:pPr>
                      <a:r>
                        <a:rPr lang="en-US" sz="1800" u="none" strike="noStrike" cap="none">
                          <a:latin typeface="Open Sans" panose="020B0606030504020204" pitchFamily="34" charset="0"/>
                          <a:ea typeface="Open Sans" panose="020B0606030504020204" pitchFamily="34" charset="0"/>
                          <a:cs typeface="Open Sans" panose="020B0606030504020204" pitchFamily="34" charset="0"/>
                          <a:sym typeface="Arial"/>
                        </a:rPr>
                        <a:t>Mass shootings</a:t>
                      </a:r>
                    </a:p>
                    <a:p>
                      <a:pPr marL="0" marR="0" lvl="0" indent="0" algn="ctr" rtl="0">
                        <a:lnSpc>
                          <a:spcPct val="100000"/>
                        </a:lnSpc>
                        <a:spcBef>
                          <a:spcPts val="600"/>
                        </a:spcBef>
                        <a:spcAft>
                          <a:spcPts val="0"/>
                        </a:spcAft>
                        <a:buClr>
                          <a:srgbClr val="000000"/>
                        </a:buClr>
                        <a:buSzPts val="1400"/>
                        <a:buFont typeface="Arial"/>
                        <a:buNone/>
                      </a:pPr>
                      <a:r>
                        <a:rPr lang="en-US" sz="1800" u="none" strike="noStrike" cap="none">
                          <a:latin typeface="Open Sans" panose="020B0606030504020204" pitchFamily="34" charset="0"/>
                          <a:ea typeface="Open Sans" panose="020B0606030504020204" pitchFamily="34" charset="0"/>
                          <a:cs typeface="Open Sans" panose="020B0606030504020204" pitchFamily="34" charset="0"/>
                          <a:sym typeface="Arial"/>
                        </a:rPr>
                        <a:t>Immediacy</a:t>
                      </a:r>
                      <a:endParaRPr sz="1800" u="none" strike="noStrike" cap="none">
                        <a:latin typeface="Open Sans" panose="020B0606030504020204" pitchFamily="34" charset="0"/>
                        <a:ea typeface="Open Sans" panose="020B0606030504020204" pitchFamily="34" charset="0"/>
                        <a:cs typeface="Open Sans" panose="020B0606030504020204" pitchFamily="34" charset="0"/>
                      </a:endParaRPr>
                    </a:p>
                  </a:txBody>
                  <a:tcPr marL="34300" marR="34300" marT="34300" marB="34300" anchor="ctr"/>
                </a:tc>
                <a:tc>
                  <a:txBody>
                    <a:bodyPr/>
                    <a:lstStyle/>
                    <a:p>
                      <a:pPr marL="0" marR="0" lvl="0" indent="0" algn="ctr" rtl="0">
                        <a:lnSpc>
                          <a:spcPct val="100000"/>
                        </a:lnSpc>
                        <a:spcBef>
                          <a:spcPts val="0"/>
                        </a:spcBef>
                        <a:spcAft>
                          <a:spcPts val="0"/>
                        </a:spcAft>
                        <a:buClr>
                          <a:srgbClr val="000000"/>
                        </a:buClr>
                        <a:buSzPts val="1800"/>
                        <a:buFont typeface="Arial"/>
                        <a:buNone/>
                      </a:pPr>
                      <a:r>
                        <a:rPr lang="en-US" sz="1800" u="none" strike="noStrike" cap="none">
                          <a:latin typeface="Open Sans" panose="020B0606030504020204" pitchFamily="34" charset="0"/>
                          <a:ea typeface="Open Sans" panose="020B0606030504020204" pitchFamily="34" charset="0"/>
                          <a:cs typeface="Open Sans" panose="020B0606030504020204" pitchFamily="34" charset="0"/>
                          <a:sym typeface="Arial"/>
                        </a:rPr>
                        <a:t>‘Digital Natives’</a:t>
                      </a:r>
                      <a:endParaRPr sz="1800" u="none" strike="noStrike" cap="none">
                        <a:latin typeface="Open Sans" panose="020B0606030504020204" pitchFamily="34" charset="0"/>
                        <a:ea typeface="Open Sans" panose="020B0606030504020204" pitchFamily="34" charset="0"/>
                        <a:cs typeface="Open Sans" panose="020B0606030504020204" pitchFamily="34" charset="0"/>
                      </a:endParaRPr>
                    </a:p>
                    <a:p>
                      <a:pPr marL="0" marR="0" lvl="0" indent="0" algn="ctr" rtl="0">
                        <a:lnSpc>
                          <a:spcPct val="100000"/>
                        </a:lnSpc>
                        <a:spcBef>
                          <a:spcPts val="600"/>
                        </a:spcBef>
                        <a:spcAft>
                          <a:spcPts val="0"/>
                        </a:spcAft>
                        <a:buClr>
                          <a:srgbClr val="000000"/>
                        </a:buClr>
                        <a:buSzPts val="1400"/>
                        <a:buFont typeface="Arial"/>
                        <a:buNone/>
                      </a:pPr>
                      <a:r>
                        <a:rPr lang="en-US" sz="1800" u="none" strike="noStrike" cap="none">
                          <a:latin typeface="Open Sans" panose="020B0606030504020204" pitchFamily="34" charset="0"/>
                          <a:ea typeface="Open Sans" panose="020B0606030504020204" pitchFamily="34" charset="0"/>
                          <a:cs typeface="Open Sans" panose="020B0606030504020204" pitchFamily="34" charset="0"/>
                          <a:sym typeface="Arial"/>
                        </a:rPr>
                        <a:t>Social Everything</a:t>
                      </a:r>
                      <a:endParaRPr sz="1800" u="none" strike="noStrike" cap="none">
                        <a:latin typeface="Open Sans" panose="020B0606030504020204" pitchFamily="34" charset="0"/>
                        <a:ea typeface="Open Sans" panose="020B0606030504020204" pitchFamily="34" charset="0"/>
                        <a:cs typeface="Open Sans" panose="020B0606030504020204" pitchFamily="34" charset="0"/>
                      </a:endParaRPr>
                    </a:p>
                    <a:p>
                      <a:pPr marL="0" marR="0" lvl="0" indent="0" algn="ctr" rtl="0">
                        <a:lnSpc>
                          <a:spcPct val="100000"/>
                        </a:lnSpc>
                        <a:spcBef>
                          <a:spcPts val="600"/>
                        </a:spcBef>
                        <a:spcAft>
                          <a:spcPts val="0"/>
                        </a:spcAft>
                        <a:buClr>
                          <a:srgbClr val="000000"/>
                        </a:buClr>
                        <a:buSzPts val="1400"/>
                        <a:buFont typeface="Arial"/>
                        <a:buNone/>
                      </a:pPr>
                      <a:r>
                        <a:rPr lang="en-US" sz="1800" u="none" strike="noStrike" cap="none">
                          <a:latin typeface="Open Sans" panose="020B0606030504020204" pitchFamily="34" charset="0"/>
                          <a:ea typeface="Open Sans" panose="020B0606030504020204" pitchFamily="34" charset="0"/>
                          <a:cs typeface="Open Sans" panose="020B0606030504020204" pitchFamily="34" charset="0"/>
                          <a:sym typeface="Arial"/>
                        </a:rPr>
                        <a:t>School Shootings</a:t>
                      </a:r>
                      <a:endParaRPr sz="1800" u="none" strike="noStrike" cap="none">
                        <a:latin typeface="Open Sans" panose="020B0606030504020204" pitchFamily="34" charset="0"/>
                        <a:ea typeface="Open Sans" panose="020B0606030504020204" pitchFamily="34" charset="0"/>
                        <a:cs typeface="Open Sans" panose="020B0606030504020204" pitchFamily="34" charset="0"/>
                      </a:endParaRPr>
                    </a:p>
                    <a:p>
                      <a:pPr marL="0" marR="0" lvl="0" indent="0" algn="ctr" rtl="0">
                        <a:lnSpc>
                          <a:spcPct val="100000"/>
                        </a:lnSpc>
                        <a:spcBef>
                          <a:spcPts val="600"/>
                        </a:spcBef>
                        <a:spcAft>
                          <a:spcPts val="0"/>
                        </a:spcAft>
                        <a:buClr>
                          <a:srgbClr val="000000"/>
                        </a:buClr>
                        <a:buSzPts val="1400"/>
                        <a:buFont typeface="Arial"/>
                        <a:buNone/>
                      </a:pPr>
                      <a:r>
                        <a:rPr lang="en-US" sz="1800" u="none" strike="noStrike" cap="none">
                          <a:latin typeface="Open Sans" panose="020B0606030504020204" pitchFamily="34" charset="0"/>
                          <a:ea typeface="Open Sans" panose="020B0606030504020204" pitchFamily="34" charset="0"/>
                          <a:cs typeface="Open Sans" panose="020B0606030504020204" pitchFamily="34" charset="0"/>
                          <a:sym typeface="Arial"/>
                        </a:rPr>
                        <a:t>Reality TV</a:t>
                      </a:r>
                      <a:endParaRPr sz="1800" u="none" strike="noStrike" cap="none">
                        <a:latin typeface="Open Sans" panose="020B0606030504020204" pitchFamily="34" charset="0"/>
                        <a:ea typeface="Open Sans" panose="020B0606030504020204" pitchFamily="34" charset="0"/>
                        <a:cs typeface="Open Sans" panose="020B0606030504020204" pitchFamily="34" charset="0"/>
                      </a:endParaRPr>
                    </a:p>
                    <a:p>
                      <a:pPr marL="0" marR="0" lvl="0" indent="0" algn="ctr" rtl="0">
                        <a:lnSpc>
                          <a:spcPct val="100000"/>
                        </a:lnSpc>
                        <a:spcBef>
                          <a:spcPts val="600"/>
                        </a:spcBef>
                        <a:spcAft>
                          <a:spcPts val="0"/>
                        </a:spcAft>
                        <a:buClr>
                          <a:srgbClr val="000000"/>
                        </a:buClr>
                        <a:buSzPts val="1400"/>
                        <a:buFont typeface="Arial"/>
                        <a:buNone/>
                      </a:pPr>
                      <a:r>
                        <a:rPr lang="en-US" sz="1800" u="none" strike="noStrike" cap="none">
                          <a:latin typeface="Open Sans" panose="020B0606030504020204" pitchFamily="34" charset="0"/>
                          <a:ea typeface="Open Sans" panose="020B0606030504020204" pitchFamily="34" charset="0"/>
                          <a:cs typeface="Open Sans" panose="020B0606030504020204" pitchFamily="34" charset="0"/>
                          <a:sym typeface="Arial"/>
                        </a:rPr>
                        <a:t>Great Recession</a:t>
                      </a:r>
                    </a:p>
                    <a:p>
                      <a:pPr marL="0" marR="0" lvl="0" indent="0" algn="ctr" rtl="0">
                        <a:lnSpc>
                          <a:spcPct val="100000"/>
                        </a:lnSpc>
                        <a:spcBef>
                          <a:spcPts val="600"/>
                        </a:spcBef>
                        <a:spcAft>
                          <a:spcPts val="0"/>
                        </a:spcAft>
                        <a:buClr>
                          <a:srgbClr val="000000"/>
                        </a:buClr>
                        <a:buSzPts val="1400"/>
                        <a:buFont typeface="Arial"/>
                        <a:buNone/>
                      </a:pPr>
                      <a:r>
                        <a:rPr lang="en-US" sz="1800" u="none" strike="noStrike" cap="none">
                          <a:latin typeface="Open Sans" panose="020B0606030504020204" pitchFamily="34" charset="0"/>
                          <a:ea typeface="Open Sans" panose="020B0606030504020204" pitchFamily="34" charset="0"/>
                          <a:cs typeface="Open Sans" panose="020B0606030504020204" pitchFamily="34" charset="0"/>
                          <a:sym typeface="Arial"/>
                        </a:rPr>
                        <a:t>COVID</a:t>
                      </a:r>
                      <a:endParaRPr sz="1800" u="none" strike="noStrike" cap="none">
                        <a:latin typeface="Open Sans" panose="020B0606030504020204" pitchFamily="34" charset="0"/>
                        <a:ea typeface="Open Sans" panose="020B0606030504020204" pitchFamily="34" charset="0"/>
                        <a:cs typeface="Open Sans" panose="020B0606030504020204" pitchFamily="34" charset="0"/>
                      </a:endParaRPr>
                    </a:p>
                    <a:p>
                      <a:pPr marL="0" marR="0" lvl="0" indent="0" algn="ctr" rtl="0">
                        <a:lnSpc>
                          <a:spcPct val="100000"/>
                        </a:lnSpc>
                        <a:spcBef>
                          <a:spcPts val="600"/>
                        </a:spcBef>
                        <a:spcAft>
                          <a:spcPts val="0"/>
                        </a:spcAft>
                        <a:buClr>
                          <a:srgbClr val="000000"/>
                        </a:buClr>
                        <a:buSzPts val="1400"/>
                        <a:buFont typeface="Arial"/>
                        <a:buNone/>
                      </a:pPr>
                      <a:r>
                        <a:rPr lang="en-US" sz="1800" u="none" strike="noStrike" cap="none">
                          <a:latin typeface="Open Sans" panose="020B0606030504020204" pitchFamily="34" charset="0"/>
                          <a:ea typeface="Open Sans" panose="020B0606030504020204" pitchFamily="34" charset="0"/>
                          <a:cs typeface="Open Sans" panose="020B0606030504020204" pitchFamily="34" charset="0"/>
                          <a:sym typeface="Arial"/>
                        </a:rPr>
                        <a:t>Non-</a:t>
                      </a:r>
                      <a:r>
                        <a:rPr lang="en-US" sz="1800" u="none" strike="noStrike" cap="none">
                          <a:latin typeface="Open Sans" panose="020B0606030504020204" pitchFamily="34" charset="0"/>
                          <a:ea typeface="Open Sans" panose="020B0606030504020204" pitchFamily="34" charset="0"/>
                          <a:cs typeface="Open Sans" panose="020B0606030504020204" pitchFamily="34" charset="0"/>
                        </a:rPr>
                        <a:t>B</a:t>
                      </a:r>
                      <a:r>
                        <a:rPr lang="en-US" sz="1800" u="none" strike="noStrike" cap="none">
                          <a:latin typeface="Open Sans" panose="020B0606030504020204" pitchFamily="34" charset="0"/>
                          <a:ea typeface="Open Sans" panose="020B0606030504020204" pitchFamily="34" charset="0"/>
                          <a:cs typeface="Open Sans" panose="020B0606030504020204" pitchFamily="34" charset="0"/>
                          <a:sym typeface="Arial"/>
                        </a:rPr>
                        <a:t>inary </a:t>
                      </a:r>
                      <a:r>
                        <a:rPr lang="en-US" sz="1800" u="none" strike="noStrike" cap="none">
                          <a:latin typeface="Open Sans" panose="020B0606030504020204" pitchFamily="34" charset="0"/>
                          <a:ea typeface="Open Sans" panose="020B0606030504020204" pitchFamily="34" charset="0"/>
                          <a:cs typeface="Open Sans" panose="020B0606030504020204" pitchFamily="34" charset="0"/>
                        </a:rPr>
                        <a:t>C</a:t>
                      </a:r>
                      <a:r>
                        <a:rPr lang="en-US" sz="1800" u="none" strike="noStrike" cap="none">
                          <a:latin typeface="Open Sans" panose="020B0606030504020204" pitchFamily="34" charset="0"/>
                          <a:ea typeface="Open Sans" panose="020B0606030504020204" pitchFamily="34" charset="0"/>
                          <a:cs typeface="Open Sans" panose="020B0606030504020204" pitchFamily="34" charset="0"/>
                          <a:sym typeface="Arial"/>
                        </a:rPr>
                        <a:t>ulture</a:t>
                      </a:r>
                      <a:endParaRPr sz="1800" u="none" strike="noStrike" cap="none">
                        <a:latin typeface="Open Sans" panose="020B0606030504020204" pitchFamily="34" charset="0"/>
                        <a:ea typeface="Open Sans" panose="020B0606030504020204" pitchFamily="34" charset="0"/>
                        <a:cs typeface="Open Sans" panose="020B0606030504020204" pitchFamily="34" charset="0"/>
                      </a:endParaRPr>
                    </a:p>
                  </a:txBody>
                  <a:tcPr marL="34300" marR="34300" marT="34300" marB="34300" anchor="ctr"/>
                </a:tc>
                <a:extLst>
                  <a:ext uri="{0D108BD9-81ED-4DB2-BD59-A6C34878D82A}">
                    <a16:rowId xmlns:a16="http://schemas.microsoft.com/office/drawing/2014/main" val="10003"/>
                  </a:ext>
                </a:extLst>
              </a:tr>
              <a:tr h="1394707">
                <a:tc>
                  <a:txBody>
                    <a:bodyPr/>
                    <a:lstStyle/>
                    <a:p>
                      <a:pPr marL="0" marR="0" lvl="0" indent="0" algn="ctr" rtl="0">
                        <a:lnSpc>
                          <a:spcPct val="100000"/>
                        </a:lnSpc>
                        <a:spcBef>
                          <a:spcPts val="0"/>
                        </a:spcBef>
                        <a:spcAft>
                          <a:spcPts val="0"/>
                        </a:spcAft>
                        <a:buClr>
                          <a:srgbClr val="000000"/>
                        </a:buClr>
                        <a:buSzPts val="1600"/>
                        <a:buFont typeface="Arial"/>
                        <a:buNone/>
                      </a:pPr>
                      <a:r>
                        <a:rPr lang="en-US" sz="1800" b="1" u="none" strike="noStrike" cap="none">
                          <a:latin typeface="Open Sans" panose="020B0606030504020204" pitchFamily="34" charset="0"/>
                          <a:ea typeface="Open Sans" panose="020B0606030504020204" pitchFamily="34" charset="0"/>
                          <a:cs typeface="Open Sans" panose="020B0606030504020204" pitchFamily="34" charset="0"/>
                        </a:rPr>
                        <a:t>Key Technology</a:t>
                      </a:r>
                      <a:endParaRPr sz="1800" b="1" u="none" strike="noStrike" cap="none">
                        <a:latin typeface="Open Sans" panose="020B0606030504020204" pitchFamily="34" charset="0"/>
                        <a:ea typeface="Open Sans" panose="020B0606030504020204" pitchFamily="34" charset="0"/>
                        <a:cs typeface="Open Sans" panose="020B0606030504020204" pitchFamily="34" charset="0"/>
                        <a:sym typeface="Arial"/>
                      </a:endParaRPr>
                    </a:p>
                  </a:txBody>
                  <a:tcPr marL="34300" marR="34300" marT="34300" marB="34300" anchor="ctr"/>
                </a:tc>
                <a:tc>
                  <a:txBody>
                    <a:bodyPr/>
                    <a:lstStyle/>
                    <a:p>
                      <a:pPr marL="0" marR="0" lvl="0" indent="0" algn="l" rtl="0">
                        <a:lnSpc>
                          <a:spcPct val="100000"/>
                        </a:lnSpc>
                        <a:spcBef>
                          <a:spcPts val="0"/>
                        </a:spcBef>
                        <a:spcAft>
                          <a:spcPts val="0"/>
                        </a:spcAft>
                        <a:buClr>
                          <a:srgbClr val="000000"/>
                        </a:buClr>
                        <a:buSzPts val="1400"/>
                        <a:buFont typeface="Arial"/>
                        <a:buNone/>
                      </a:pPr>
                      <a:endParaRPr sz="1600" u="none" strike="noStrike" cap="none">
                        <a:latin typeface="Open Sans" panose="020B0606030504020204" pitchFamily="34" charset="0"/>
                        <a:ea typeface="Open Sans" panose="020B0606030504020204" pitchFamily="34" charset="0"/>
                        <a:cs typeface="Open Sans" panose="020B0606030504020204" pitchFamily="34" charset="0"/>
                      </a:endParaRPr>
                    </a:p>
                    <a:p>
                      <a:pPr marL="0" marR="0" lvl="0" indent="0" algn="l" rtl="0">
                        <a:lnSpc>
                          <a:spcPct val="100000"/>
                        </a:lnSpc>
                        <a:spcBef>
                          <a:spcPts val="0"/>
                        </a:spcBef>
                        <a:spcAft>
                          <a:spcPts val="0"/>
                        </a:spcAft>
                        <a:buClr>
                          <a:srgbClr val="000000"/>
                        </a:buClr>
                        <a:buSzPts val="1400"/>
                        <a:buFont typeface="Arial"/>
                        <a:buNone/>
                      </a:pPr>
                      <a:endParaRPr sz="1600" u="none" strike="noStrike" cap="none">
                        <a:latin typeface="Open Sans" panose="020B0606030504020204" pitchFamily="34" charset="0"/>
                        <a:ea typeface="Open Sans" panose="020B0606030504020204" pitchFamily="34" charset="0"/>
                        <a:cs typeface="Open Sans" panose="020B0606030504020204" pitchFamily="34" charset="0"/>
                      </a:endParaRPr>
                    </a:p>
                    <a:p>
                      <a:pPr marL="0" marR="0" lvl="0" indent="0" algn="l" rtl="0">
                        <a:lnSpc>
                          <a:spcPct val="100000"/>
                        </a:lnSpc>
                        <a:spcBef>
                          <a:spcPts val="0"/>
                        </a:spcBef>
                        <a:spcAft>
                          <a:spcPts val="0"/>
                        </a:spcAft>
                        <a:buClr>
                          <a:srgbClr val="000000"/>
                        </a:buClr>
                        <a:buSzPts val="1400"/>
                        <a:buFont typeface="Arial"/>
                        <a:buNone/>
                      </a:pPr>
                      <a:endParaRPr sz="1600" u="none" strike="noStrike" cap="none">
                        <a:latin typeface="Open Sans" panose="020B0606030504020204" pitchFamily="34" charset="0"/>
                        <a:ea typeface="Open Sans" panose="020B0606030504020204" pitchFamily="34" charset="0"/>
                        <a:cs typeface="Open Sans" panose="020B0606030504020204" pitchFamily="34" charset="0"/>
                      </a:endParaRPr>
                    </a:p>
                    <a:p>
                      <a:pPr marL="0" marR="0" lvl="0" indent="0" algn="l" rtl="0">
                        <a:lnSpc>
                          <a:spcPct val="100000"/>
                        </a:lnSpc>
                        <a:spcBef>
                          <a:spcPts val="0"/>
                        </a:spcBef>
                        <a:spcAft>
                          <a:spcPts val="0"/>
                        </a:spcAft>
                        <a:buClr>
                          <a:srgbClr val="000000"/>
                        </a:buClr>
                        <a:buSzPts val="1400"/>
                        <a:buFont typeface="Arial"/>
                        <a:buNone/>
                      </a:pPr>
                      <a:endParaRPr sz="1600" u="none" strike="noStrike" cap="none">
                        <a:latin typeface="Open Sans" panose="020B0606030504020204" pitchFamily="34" charset="0"/>
                        <a:ea typeface="Open Sans" panose="020B0606030504020204" pitchFamily="34" charset="0"/>
                        <a:cs typeface="Open Sans" panose="020B0606030504020204" pitchFamily="34" charset="0"/>
                      </a:endParaRPr>
                    </a:p>
                    <a:p>
                      <a:pPr marL="0" marR="0" lvl="0" indent="0" algn="ctr" rtl="0">
                        <a:lnSpc>
                          <a:spcPct val="100000"/>
                        </a:lnSpc>
                        <a:spcBef>
                          <a:spcPts val="0"/>
                        </a:spcBef>
                        <a:spcAft>
                          <a:spcPts val="0"/>
                        </a:spcAft>
                        <a:buClr>
                          <a:srgbClr val="000000"/>
                        </a:buClr>
                        <a:buSzPts val="1400"/>
                        <a:buFont typeface="Arial"/>
                        <a:buNone/>
                      </a:pPr>
                      <a:r>
                        <a:rPr lang="en-US" sz="1600" u="none" strike="noStrike" cap="none">
                          <a:latin typeface="Open Sans" panose="020B0606030504020204" pitchFamily="34" charset="0"/>
                          <a:ea typeface="Open Sans" panose="020B0606030504020204" pitchFamily="34" charset="0"/>
                          <a:cs typeface="Open Sans" panose="020B0606030504020204" pitchFamily="34" charset="0"/>
                        </a:rPr>
                        <a:t>TV</a:t>
                      </a:r>
                      <a:endParaRPr sz="1600" u="none" strike="noStrike" cap="none">
                        <a:latin typeface="Open Sans" panose="020B0606030504020204" pitchFamily="34" charset="0"/>
                        <a:ea typeface="Open Sans" panose="020B0606030504020204" pitchFamily="34" charset="0"/>
                        <a:cs typeface="Open Sans" panose="020B0606030504020204" pitchFamily="34" charset="0"/>
                        <a:sym typeface="Arial"/>
                      </a:endParaRPr>
                    </a:p>
                  </a:txBody>
                  <a:tcPr marL="34300" marR="34300" marT="34300" marB="34300"/>
                </a:tc>
                <a:tc>
                  <a:txBody>
                    <a:bodyPr/>
                    <a:lstStyle/>
                    <a:p>
                      <a:pPr marL="0" marR="0" lvl="0" indent="0" algn="l" rtl="0">
                        <a:lnSpc>
                          <a:spcPct val="100000"/>
                        </a:lnSpc>
                        <a:spcBef>
                          <a:spcPts val="0"/>
                        </a:spcBef>
                        <a:spcAft>
                          <a:spcPts val="0"/>
                        </a:spcAft>
                        <a:buClr>
                          <a:srgbClr val="000000"/>
                        </a:buClr>
                        <a:buSzPts val="1400"/>
                        <a:buFont typeface="Arial"/>
                        <a:buNone/>
                      </a:pPr>
                      <a:endParaRPr sz="1600" u="none" strike="noStrike" cap="none">
                        <a:latin typeface="Open Sans" panose="020B0606030504020204" pitchFamily="34" charset="0"/>
                        <a:ea typeface="Open Sans" panose="020B0606030504020204" pitchFamily="34" charset="0"/>
                        <a:cs typeface="Open Sans" panose="020B0606030504020204" pitchFamily="34" charset="0"/>
                      </a:endParaRPr>
                    </a:p>
                    <a:p>
                      <a:pPr marL="0" marR="0" lvl="0" indent="0" algn="l" rtl="0">
                        <a:lnSpc>
                          <a:spcPct val="100000"/>
                        </a:lnSpc>
                        <a:spcBef>
                          <a:spcPts val="0"/>
                        </a:spcBef>
                        <a:spcAft>
                          <a:spcPts val="0"/>
                        </a:spcAft>
                        <a:buClr>
                          <a:srgbClr val="000000"/>
                        </a:buClr>
                        <a:buSzPts val="1400"/>
                        <a:buFont typeface="Arial"/>
                        <a:buNone/>
                      </a:pPr>
                      <a:endParaRPr sz="1600" u="none" strike="noStrike" cap="none">
                        <a:latin typeface="Open Sans" panose="020B0606030504020204" pitchFamily="34" charset="0"/>
                        <a:ea typeface="Open Sans" panose="020B0606030504020204" pitchFamily="34" charset="0"/>
                        <a:cs typeface="Open Sans" panose="020B0606030504020204" pitchFamily="34" charset="0"/>
                      </a:endParaRPr>
                    </a:p>
                    <a:p>
                      <a:pPr marL="0" marR="0" lvl="0" indent="0" algn="l" rtl="0">
                        <a:lnSpc>
                          <a:spcPct val="100000"/>
                        </a:lnSpc>
                        <a:spcBef>
                          <a:spcPts val="0"/>
                        </a:spcBef>
                        <a:spcAft>
                          <a:spcPts val="0"/>
                        </a:spcAft>
                        <a:buClr>
                          <a:srgbClr val="000000"/>
                        </a:buClr>
                        <a:buSzPts val="1400"/>
                        <a:buFont typeface="Arial"/>
                        <a:buNone/>
                      </a:pPr>
                      <a:endParaRPr sz="1600" u="none" strike="noStrike" cap="none">
                        <a:latin typeface="Open Sans" panose="020B0606030504020204" pitchFamily="34" charset="0"/>
                        <a:ea typeface="Open Sans" panose="020B0606030504020204" pitchFamily="34" charset="0"/>
                        <a:cs typeface="Open Sans" panose="020B0606030504020204" pitchFamily="34" charset="0"/>
                      </a:endParaRPr>
                    </a:p>
                    <a:p>
                      <a:pPr marL="0" marR="0" lvl="0" indent="0" algn="l" rtl="0">
                        <a:lnSpc>
                          <a:spcPct val="100000"/>
                        </a:lnSpc>
                        <a:spcBef>
                          <a:spcPts val="0"/>
                        </a:spcBef>
                        <a:spcAft>
                          <a:spcPts val="0"/>
                        </a:spcAft>
                        <a:buClr>
                          <a:srgbClr val="000000"/>
                        </a:buClr>
                        <a:buSzPts val="1400"/>
                        <a:buFont typeface="Arial"/>
                        <a:buNone/>
                      </a:pPr>
                      <a:endParaRPr sz="1600" u="none" strike="noStrike" cap="none">
                        <a:latin typeface="Open Sans" panose="020B0606030504020204" pitchFamily="34" charset="0"/>
                        <a:ea typeface="Open Sans" panose="020B0606030504020204" pitchFamily="34" charset="0"/>
                        <a:cs typeface="Open Sans" panose="020B0606030504020204" pitchFamily="34" charset="0"/>
                      </a:endParaRPr>
                    </a:p>
                    <a:p>
                      <a:pPr marL="0" marR="0" lvl="0" indent="0" algn="ctr" rtl="0">
                        <a:lnSpc>
                          <a:spcPct val="100000"/>
                        </a:lnSpc>
                        <a:spcBef>
                          <a:spcPts val="0"/>
                        </a:spcBef>
                        <a:spcAft>
                          <a:spcPts val="0"/>
                        </a:spcAft>
                        <a:buClr>
                          <a:srgbClr val="000000"/>
                        </a:buClr>
                        <a:buSzPts val="1400"/>
                        <a:buFont typeface="Arial"/>
                        <a:buNone/>
                      </a:pPr>
                      <a:r>
                        <a:rPr lang="en-US" sz="1600" u="none" strike="noStrike" cap="none">
                          <a:latin typeface="Open Sans" panose="020B0606030504020204" pitchFamily="34" charset="0"/>
                          <a:ea typeface="Open Sans" panose="020B0606030504020204" pitchFamily="34" charset="0"/>
                          <a:cs typeface="Open Sans" panose="020B0606030504020204" pitchFamily="34" charset="0"/>
                        </a:rPr>
                        <a:t>PC</a:t>
                      </a:r>
                      <a:endParaRPr sz="1600" u="none" strike="noStrike" cap="none">
                        <a:latin typeface="Open Sans" panose="020B0606030504020204" pitchFamily="34" charset="0"/>
                        <a:ea typeface="Open Sans" panose="020B0606030504020204" pitchFamily="34" charset="0"/>
                        <a:cs typeface="Open Sans" panose="020B0606030504020204" pitchFamily="34" charset="0"/>
                        <a:sym typeface="Arial"/>
                      </a:endParaRPr>
                    </a:p>
                  </a:txBody>
                  <a:tcPr marL="34300" marR="34300" marT="34300" marB="34300"/>
                </a:tc>
                <a:tc>
                  <a:txBody>
                    <a:bodyPr/>
                    <a:lstStyle/>
                    <a:p>
                      <a:pPr marL="0" marR="0" lvl="0" indent="0" algn="l" rtl="0">
                        <a:lnSpc>
                          <a:spcPct val="100000"/>
                        </a:lnSpc>
                        <a:spcBef>
                          <a:spcPts val="0"/>
                        </a:spcBef>
                        <a:spcAft>
                          <a:spcPts val="0"/>
                        </a:spcAft>
                        <a:buClr>
                          <a:srgbClr val="000000"/>
                        </a:buClr>
                        <a:buSzPts val="1400"/>
                        <a:buFont typeface="Arial"/>
                        <a:buNone/>
                      </a:pPr>
                      <a:endParaRPr sz="1600" u="none" strike="noStrike" cap="none">
                        <a:latin typeface="Open Sans" panose="020B0606030504020204" pitchFamily="34" charset="0"/>
                        <a:ea typeface="Open Sans" panose="020B0606030504020204" pitchFamily="34" charset="0"/>
                        <a:cs typeface="Open Sans" panose="020B0606030504020204" pitchFamily="34" charset="0"/>
                      </a:endParaRPr>
                    </a:p>
                    <a:p>
                      <a:pPr marL="0" marR="0" lvl="0" indent="0" algn="l" rtl="0">
                        <a:lnSpc>
                          <a:spcPct val="100000"/>
                        </a:lnSpc>
                        <a:spcBef>
                          <a:spcPts val="0"/>
                        </a:spcBef>
                        <a:spcAft>
                          <a:spcPts val="0"/>
                        </a:spcAft>
                        <a:buClr>
                          <a:srgbClr val="000000"/>
                        </a:buClr>
                        <a:buSzPts val="1400"/>
                        <a:buFont typeface="Arial"/>
                        <a:buNone/>
                      </a:pPr>
                      <a:endParaRPr sz="1600" u="none" strike="noStrike" cap="none">
                        <a:latin typeface="Open Sans" panose="020B0606030504020204" pitchFamily="34" charset="0"/>
                        <a:ea typeface="Open Sans" panose="020B0606030504020204" pitchFamily="34" charset="0"/>
                        <a:cs typeface="Open Sans" panose="020B0606030504020204" pitchFamily="34" charset="0"/>
                      </a:endParaRPr>
                    </a:p>
                    <a:p>
                      <a:pPr marL="0" marR="0" lvl="0" indent="0" algn="l" rtl="0">
                        <a:lnSpc>
                          <a:spcPct val="100000"/>
                        </a:lnSpc>
                        <a:spcBef>
                          <a:spcPts val="0"/>
                        </a:spcBef>
                        <a:spcAft>
                          <a:spcPts val="0"/>
                        </a:spcAft>
                        <a:buClr>
                          <a:srgbClr val="000000"/>
                        </a:buClr>
                        <a:buSzPts val="1400"/>
                        <a:buFont typeface="Arial"/>
                        <a:buNone/>
                      </a:pPr>
                      <a:endParaRPr sz="1600" u="none" strike="noStrike" cap="none">
                        <a:latin typeface="Open Sans" panose="020B0606030504020204" pitchFamily="34" charset="0"/>
                        <a:ea typeface="Open Sans" panose="020B0606030504020204" pitchFamily="34" charset="0"/>
                        <a:cs typeface="Open Sans" panose="020B0606030504020204" pitchFamily="34" charset="0"/>
                      </a:endParaRPr>
                    </a:p>
                    <a:p>
                      <a:pPr marL="0" marR="0" lvl="0" indent="0" algn="l" rtl="0">
                        <a:lnSpc>
                          <a:spcPct val="100000"/>
                        </a:lnSpc>
                        <a:spcBef>
                          <a:spcPts val="0"/>
                        </a:spcBef>
                        <a:spcAft>
                          <a:spcPts val="0"/>
                        </a:spcAft>
                        <a:buClr>
                          <a:srgbClr val="000000"/>
                        </a:buClr>
                        <a:buSzPts val="1400"/>
                        <a:buFont typeface="Arial"/>
                        <a:buNone/>
                      </a:pPr>
                      <a:endParaRPr sz="1600" u="none" strike="noStrike" cap="none">
                        <a:latin typeface="Open Sans" panose="020B0606030504020204" pitchFamily="34" charset="0"/>
                        <a:ea typeface="Open Sans" panose="020B0606030504020204" pitchFamily="34" charset="0"/>
                        <a:cs typeface="Open Sans" panose="020B0606030504020204" pitchFamily="34" charset="0"/>
                      </a:endParaRPr>
                    </a:p>
                    <a:p>
                      <a:pPr marL="0" marR="0" lvl="0" indent="0" algn="ctr" rtl="0">
                        <a:lnSpc>
                          <a:spcPct val="100000"/>
                        </a:lnSpc>
                        <a:spcBef>
                          <a:spcPts val="0"/>
                        </a:spcBef>
                        <a:spcAft>
                          <a:spcPts val="0"/>
                        </a:spcAft>
                        <a:buClr>
                          <a:srgbClr val="000000"/>
                        </a:buClr>
                        <a:buSzPts val="1400"/>
                        <a:buFont typeface="Arial"/>
                        <a:buNone/>
                      </a:pPr>
                      <a:r>
                        <a:rPr lang="en-US" sz="1600" u="none" strike="noStrike" cap="none">
                          <a:latin typeface="Open Sans" panose="020B0606030504020204" pitchFamily="34" charset="0"/>
                          <a:ea typeface="Open Sans" panose="020B0606030504020204" pitchFamily="34" charset="0"/>
                          <a:cs typeface="Open Sans" panose="020B0606030504020204" pitchFamily="34" charset="0"/>
                        </a:rPr>
                        <a:t>Smartphone</a:t>
                      </a:r>
                      <a:endParaRPr sz="1600" u="none" strike="noStrike" cap="none">
                        <a:latin typeface="Open Sans" panose="020B0606030504020204" pitchFamily="34" charset="0"/>
                        <a:ea typeface="Open Sans" panose="020B0606030504020204" pitchFamily="34" charset="0"/>
                        <a:cs typeface="Open Sans" panose="020B0606030504020204" pitchFamily="34" charset="0"/>
                      </a:endParaRPr>
                    </a:p>
                  </a:txBody>
                  <a:tcPr marL="34300" marR="34300" marT="34300" marB="34300"/>
                </a:tc>
                <a:tc>
                  <a:txBody>
                    <a:bodyPr/>
                    <a:lstStyle/>
                    <a:p>
                      <a:pPr marL="0" marR="0" lvl="0" indent="0" algn="l" rtl="0">
                        <a:lnSpc>
                          <a:spcPct val="100000"/>
                        </a:lnSpc>
                        <a:spcBef>
                          <a:spcPts val="0"/>
                        </a:spcBef>
                        <a:spcAft>
                          <a:spcPts val="0"/>
                        </a:spcAft>
                        <a:buClr>
                          <a:srgbClr val="000000"/>
                        </a:buClr>
                        <a:buSzPts val="1400"/>
                        <a:buFont typeface="Arial"/>
                        <a:buNone/>
                      </a:pPr>
                      <a:endParaRPr sz="1600" u="none" strike="noStrike" cap="none">
                        <a:latin typeface="Open Sans" panose="020B0606030504020204" pitchFamily="34" charset="0"/>
                        <a:ea typeface="Open Sans" panose="020B0606030504020204" pitchFamily="34" charset="0"/>
                        <a:cs typeface="Open Sans" panose="020B0606030504020204" pitchFamily="34" charset="0"/>
                      </a:endParaRPr>
                    </a:p>
                    <a:p>
                      <a:pPr marL="0" marR="0" lvl="0" indent="0" algn="l" rtl="0">
                        <a:lnSpc>
                          <a:spcPct val="100000"/>
                        </a:lnSpc>
                        <a:spcBef>
                          <a:spcPts val="0"/>
                        </a:spcBef>
                        <a:spcAft>
                          <a:spcPts val="0"/>
                        </a:spcAft>
                        <a:buClr>
                          <a:srgbClr val="000000"/>
                        </a:buClr>
                        <a:buSzPts val="1400"/>
                        <a:buFont typeface="Arial"/>
                        <a:buNone/>
                      </a:pPr>
                      <a:endParaRPr sz="1600" u="none" strike="noStrike" cap="none">
                        <a:latin typeface="Open Sans" panose="020B0606030504020204" pitchFamily="34" charset="0"/>
                        <a:ea typeface="Open Sans" panose="020B0606030504020204" pitchFamily="34" charset="0"/>
                        <a:cs typeface="Open Sans" panose="020B0606030504020204" pitchFamily="34" charset="0"/>
                      </a:endParaRPr>
                    </a:p>
                    <a:p>
                      <a:pPr marL="0" marR="0" lvl="0" indent="0" algn="l" rtl="0">
                        <a:lnSpc>
                          <a:spcPct val="100000"/>
                        </a:lnSpc>
                        <a:spcBef>
                          <a:spcPts val="0"/>
                        </a:spcBef>
                        <a:spcAft>
                          <a:spcPts val="0"/>
                        </a:spcAft>
                        <a:buClr>
                          <a:srgbClr val="000000"/>
                        </a:buClr>
                        <a:buSzPts val="1400"/>
                        <a:buFont typeface="Arial"/>
                        <a:buNone/>
                      </a:pPr>
                      <a:endParaRPr sz="1600" u="none" strike="noStrike" cap="none">
                        <a:latin typeface="Open Sans" panose="020B0606030504020204" pitchFamily="34" charset="0"/>
                        <a:ea typeface="Open Sans" panose="020B0606030504020204" pitchFamily="34" charset="0"/>
                        <a:cs typeface="Open Sans" panose="020B0606030504020204" pitchFamily="34" charset="0"/>
                      </a:endParaRPr>
                    </a:p>
                    <a:p>
                      <a:pPr marL="0" marR="0" lvl="0" indent="0" algn="l" rtl="0">
                        <a:lnSpc>
                          <a:spcPct val="100000"/>
                        </a:lnSpc>
                        <a:spcBef>
                          <a:spcPts val="0"/>
                        </a:spcBef>
                        <a:spcAft>
                          <a:spcPts val="0"/>
                        </a:spcAft>
                        <a:buClr>
                          <a:srgbClr val="000000"/>
                        </a:buClr>
                        <a:buSzPts val="1400"/>
                        <a:buFont typeface="Arial"/>
                        <a:buNone/>
                      </a:pPr>
                      <a:endParaRPr sz="1600" u="none" strike="noStrike" cap="none">
                        <a:latin typeface="Open Sans" panose="020B0606030504020204" pitchFamily="34" charset="0"/>
                        <a:ea typeface="Open Sans" panose="020B0606030504020204" pitchFamily="34" charset="0"/>
                        <a:cs typeface="Open Sans" panose="020B0606030504020204" pitchFamily="34" charset="0"/>
                      </a:endParaRPr>
                    </a:p>
                    <a:p>
                      <a:pPr marL="0" marR="0" lvl="0" indent="0" algn="ctr" rtl="0">
                        <a:lnSpc>
                          <a:spcPct val="100000"/>
                        </a:lnSpc>
                        <a:spcBef>
                          <a:spcPts val="0"/>
                        </a:spcBef>
                        <a:spcAft>
                          <a:spcPts val="0"/>
                        </a:spcAft>
                        <a:buClr>
                          <a:srgbClr val="000000"/>
                        </a:buClr>
                        <a:buSzPts val="1400"/>
                        <a:buFont typeface="Arial"/>
                        <a:buNone/>
                      </a:pPr>
                      <a:r>
                        <a:rPr lang="en-US" sz="1600" u="none" strike="noStrike" cap="none">
                          <a:latin typeface="Open Sans" panose="020B0606030504020204" pitchFamily="34" charset="0"/>
                          <a:ea typeface="Open Sans" panose="020B0606030504020204" pitchFamily="34" charset="0"/>
                          <a:cs typeface="Open Sans" panose="020B0606030504020204" pitchFamily="34" charset="0"/>
                        </a:rPr>
                        <a:t>AR / VR</a:t>
                      </a:r>
                      <a:endParaRPr sz="1600" u="none" strike="noStrike" cap="none">
                        <a:latin typeface="Open Sans" panose="020B0606030504020204" pitchFamily="34" charset="0"/>
                        <a:ea typeface="Open Sans" panose="020B0606030504020204" pitchFamily="34" charset="0"/>
                        <a:cs typeface="Open Sans" panose="020B0606030504020204" pitchFamily="34" charset="0"/>
                      </a:endParaRPr>
                    </a:p>
                  </a:txBody>
                  <a:tcPr marL="34300" marR="34300" marT="34300" marB="34300"/>
                </a:tc>
                <a:extLst>
                  <a:ext uri="{0D108BD9-81ED-4DB2-BD59-A6C34878D82A}">
                    <a16:rowId xmlns:a16="http://schemas.microsoft.com/office/drawing/2014/main" val="10004"/>
                  </a:ext>
                </a:extLst>
              </a:tr>
            </a:tbl>
          </a:graphicData>
        </a:graphic>
      </p:graphicFrame>
      <p:pic>
        <p:nvPicPr>
          <p:cNvPr id="466" name="Google Shape;466;ge6195117f4_1_0"/>
          <p:cNvPicPr preferRelativeResize="0"/>
          <p:nvPr/>
        </p:nvPicPr>
        <p:blipFill rotWithShape="1">
          <a:blip r:embed="rId3">
            <a:alphaModFix/>
          </a:blip>
          <a:srcRect/>
          <a:stretch/>
        </p:blipFill>
        <p:spPr>
          <a:xfrm>
            <a:off x="2721428" y="5646079"/>
            <a:ext cx="721325" cy="811500"/>
          </a:xfrm>
          <a:prstGeom prst="rect">
            <a:avLst/>
          </a:prstGeom>
          <a:noFill/>
          <a:ln>
            <a:noFill/>
          </a:ln>
        </p:spPr>
      </p:pic>
      <p:pic>
        <p:nvPicPr>
          <p:cNvPr id="467" name="Google Shape;467;ge6195117f4_1_0"/>
          <p:cNvPicPr preferRelativeResize="0"/>
          <p:nvPr/>
        </p:nvPicPr>
        <p:blipFill rotWithShape="1">
          <a:blip r:embed="rId4">
            <a:alphaModFix/>
          </a:blip>
          <a:srcRect/>
          <a:stretch/>
        </p:blipFill>
        <p:spPr>
          <a:xfrm>
            <a:off x="5294131" y="5678516"/>
            <a:ext cx="870050" cy="746626"/>
          </a:xfrm>
          <a:prstGeom prst="rect">
            <a:avLst/>
          </a:prstGeom>
          <a:noFill/>
          <a:ln>
            <a:noFill/>
          </a:ln>
        </p:spPr>
      </p:pic>
      <p:pic>
        <p:nvPicPr>
          <p:cNvPr id="468" name="Google Shape;468;ge6195117f4_1_0"/>
          <p:cNvPicPr preferRelativeResize="0"/>
          <p:nvPr/>
        </p:nvPicPr>
        <p:blipFill rotWithShape="1">
          <a:blip r:embed="rId5">
            <a:alphaModFix/>
          </a:blip>
          <a:srcRect/>
          <a:stretch/>
        </p:blipFill>
        <p:spPr>
          <a:xfrm>
            <a:off x="8015559" y="5646344"/>
            <a:ext cx="412530" cy="746625"/>
          </a:xfrm>
          <a:prstGeom prst="rect">
            <a:avLst/>
          </a:prstGeom>
          <a:noFill/>
          <a:ln>
            <a:noFill/>
          </a:ln>
        </p:spPr>
      </p:pic>
      <p:pic>
        <p:nvPicPr>
          <p:cNvPr id="469" name="Google Shape;469;ge6195117f4_1_0"/>
          <p:cNvPicPr preferRelativeResize="0"/>
          <p:nvPr/>
        </p:nvPicPr>
        <p:blipFill rotWithShape="1">
          <a:blip r:embed="rId6">
            <a:alphaModFix/>
          </a:blip>
          <a:srcRect/>
          <a:stretch/>
        </p:blipFill>
        <p:spPr>
          <a:xfrm>
            <a:off x="10415717" y="5702844"/>
            <a:ext cx="972750" cy="666480"/>
          </a:xfrm>
          <a:prstGeom prst="rect">
            <a:avLst/>
          </a:prstGeom>
          <a:noFill/>
          <a:ln>
            <a:noFill/>
          </a:ln>
        </p:spPr>
      </p:pic>
      <p:sp>
        <p:nvSpPr>
          <p:cNvPr id="7" name="Rectangle 6"/>
          <p:cNvSpPr/>
          <p:nvPr/>
        </p:nvSpPr>
        <p:spPr>
          <a:xfrm>
            <a:off x="6991815" y="0"/>
            <a:ext cx="5200185" cy="6858000"/>
          </a:xfrm>
          <a:prstGeom prst="rect">
            <a:avLst/>
          </a:prstGeom>
          <a:solidFill>
            <a:schemeClr val="tx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24955816"/>
      </p:ext>
    </p:extLst>
  </p:cSld>
  <p:clrMapOvr>
    <a:masterClrMapping/>
  </p:clrMapOvr>
  <p:transition spd="slow">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62"/>
        <p:cNvGrpSpPr/>
        <p:nvPr/>
      </p:nvGrpSpPr>
      <p:grpSpPr>
        <a:xfrm>
          <a:off x="0" y="0"/>
          <a:ext cx="0" cy="0"/>
          <a:chOff x="0" y="0"/>
          <a:chExt cx="0" cy="0"/>
        </a:xfrm>
      </p:grpSpPr>
      <p:graphicFrame>
        <p:nvGraphicFramePr>
          <p:cNvPr id="464" name="Google Shape;464;ge6195117f4_1_0"/>
          <p:cNvGraphicFramePr/>
          <p:nvPr/>
        </p:nvGraphicFramePr>
        <p:xfrm>
          <a:off x="0" y="0"/>
          <a:ext cx="12192001" cy="6857999"/>
        </p:xfrm>
        <a:graphic>
          <a:graphicData uri="http://schemas.openxmlformats.org/drawingml/2006/table">
            <a:tbl>
              <a:tblPr firstRow="1" bandRow="1">
                <a:tableStyleId>{5C22544A-7EE6-4342-B048-85BDC9FD1C3A}</a:tableStyleId>
              </a:tblPr>
              <a:tblGrid>
                <a:gridCol w="1812833">
                  <a:extLst>
                    <a:ext uri="{9D8B030D-6E8A-4147-A177-3AD203B41FA5}">
                      <a16:colId xmlns:a16="http://schemas.microsoft.com/office/drawing/2014/main" val="20000"/>
                    </a:ext>
                  </a:extLst>
                </a:gridCol>
                <a:gridCol w="2491767">
                  <a:extLst>
                    <a:ext uri="{9D8B030D-6E8A-4147-A177-3AD203B41FA5}">
                      <a16:colId xmlns:a16="http://schemas.microsoft.com/office/drawing/2014/main" val="20001"/>
                    </a:ext>
                  </a:extLst>
                </a:gridCol>
                <a:gridCol w="2680133">
                  <a:extLst>
                    <a:ext uri="{9D8B030D-6E8A-4147-A177-3AD203B41FA5}">
                      <a16:colId xmlns:a16="http://schemas.microsoft.com/office/drawing/2014/main" val="20002"/>
                    </a:ext>
                  </a:extLst>
                </a:gridCol>
                <a:gridCol w="2660767">
                  <a:extLst>
                    <a:ext uri="{9D8B030D-6E8A-4147-A177-3AD203B41FA5}">
                      <a16:colId xmlns:a16="http://schemas.microsoft.com/office/drawing/2014/main" val="20003"/>
                    </a:ext>
                  </a:extLst>
                </a:gridCol>
                <a:gridCol w="2546501">
                  <a:extLst>
                    <a:ext uri="{9D8B030D-6E8A-4147-A177-3AD203B41FA5}">
                      <a16:colId xmlns:a16="http://schemas.microsoft.com/office/drawing/2014/main" val="20004"/>
                    </a:ext>
                  </a:extLst>
                </a:gridCol>
              </a:tblGrid>
              <a:tr h="932563">
                <a:tc>
                  <a:txBody>
                    <a:bodyPr/>
                    <a:lstStyle/>
                    <a:p>
                      <a:pPr marL="0" marR="0" lvl="0" indent="0" algn="ctr" rtl="0">
                        <a:lnSpc>
                          <a:spcPct val="100000"/>
                        </a:lnSpc>
                        <a:spcBef>
                          <a:spcPts val="0"/>
                        </a:spcBef>
                        <a:spcAft>
                          <a:spcPts val="0"/>
                        </a:spcAft>
                        <a:buClr>
                          <a:srgbClr val="000000"/>
                        </a:buClr>
                        <a:buSzPts val="1400"/>
                        <a:buFont typeface="Arial"/>
                        <a:buNone/>
                      </a:pPr>
                      <a:endParaRPr lang="en-US" sz="1200" u="none" strike="noStrike" cap="none">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0" marR="0" lvl="0" indent="0" algn="ctr" rtl="0">
                        <a:lnSpc>
                          <a:spcPct val="100000"/>
                        </a:lnSpc>
                        <a:spcBef>
                          <a:spcPts val="0"/>
                        </a:spcBef>
                        <a:spcAft>
                          <a:spcPts val="0"/>
                        </a:spcAft>
                        <a:buClr>
                          <a:srgbClr val="000000"/>
                        </a:buClr>
                        <a:buSzPts val="1400"/>
                        <a:buFont typeface="Arial"/>
                        <a:buNone/>
                      </a:pPr>
                      <a:endParaRPr lang="en-US" sz="1200" u="none" strike="noStrike" cap="none">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0" marR="0" lvl="0" indent="0" algn="ctr" rtl="0">
                        <a:lnSpc>
                          <a:spcPct val="100000"/>
                        </a:lnSpc>
                        <a:spcBef>
                          <a:spcPts val="0"/>
                        </a:spcBef>
                        <a:spcAft>
                          <a:spcPts val="0"/>
                        </a:spcAft>
                        <a:buClr>
                          <a:srgbClr val="000000"/>
                        </a:buClr>
                        <a:buSzPts val="1400"/>
                        <a:buFont typeface="Arial"/>
                        <a:buNone/>
                      </a:pPr>
                      <a:endParaRPr lang="en-US" sz="1200" u="none" strike="noStrike" cap="none">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0" marR="0" lvl="0" indent="0" algn="ctr" rtl="0">
                        <a:lnSpc>
                          <a:spcPct val="100000"/>
                        </a:lnSpc>
                        <a:spcBef>
                          <a:spcPts val="0"/>
                        </a:spcBef>
                        <a:spcAft>
                          <a:spcPts val="0"/>
                        </a:spcAft>
                        <a:buClr>
                          <a:srgbClr val="000000"/>
                        </a:buClr>
                        <a:buSzPts val="1400"/>
                        <a:buFont typeface="Arial"/>
                        <a:buNone/>
                      </a:pPr>
                      <a:r>
                        <a:rPr lang="en-US" sz="1400" u="none" strike="noStrike" cap="none">
                          <a:solidFill>
                            <a:schemeClr val="tx1"/>
                          </a:solidFill>
                          <a:latin typeface="Open Sans" panose="020B0606030504020204" pitchFamily="34" charset="0"/>
                          <a:ea typeface="Open Sans" panose="020B0606030504020204" pitchFamily="34" charset="0"/>
                          <a:cs typeface="Open Sans" panose="020B0606030504020204" pitchFamily="34" charset="0"/>
                        </a:rPr>
                        <a:t>(age in 2023)</a:t>
                      </a:r>
                      <a:endParaRPr sz="1400" u="none" strike="noStrike" cap="none">
                        <a:solidFill>
                          <a:schemeClr val="tx1"/>
                        </a:solidFill>
                        <a:latin typeface="Open Sans" panose="020B0606030504020204" pitchFamily="34" charset="0"/>
                        <a:ea typeface="Open Sans" panose="020B0606030504020204" pitchFamily="34" charset="0"/>
                        <a:cs typeface="Open Sans" panose="020B0606030504020204" pitchFamily="34" charset="0"/>
                      </a:endParaRPr>
                    </a:p>
                  </a:txBody>
                  <a:tcPr marL="34300" marR="34300" marT="34300" marB="34300"/>
                </a:tc>
                <a:tc>
                  <a:txBody>
                    <a:bodyPr/>
                    <a:lstStyle/>
                    <a:p>
                      <a:pPr marL="0" marR="0" lvl="0" indent="0" algn="ctr" rtl="0">
                        <a:lnSpc>
                          <a:spcPct val="100000"/>
                        </a:lnSpc>
                        <a:spcBef>
                          <a:spcPts val="0"/>
                        </a:spcBef>
                        <a:spcAft>
                          <a:spcPts val="0"/>
                        </a:spcAft>
                        <a:buClr>
                          <a:srgbClr val="000000"/>
                        </a:buClr>
                        <a:buSzPts val="1800"/>
                        <a:buFont typeface="Arial"/>
                        <a:buNone/>
                      </a:pPr>
                      <a:r>
                        <a:rPr lang="en-US" sz="1800" u="none" strike="noStrike" cap="none">
                          <a:solidFill>
                            <a:schemeClr val="tx1"/>
                          </a:solidFill>
                          <a:latin typeface="Open Sans" panose="020B0606030504020204" pitchFamily="34" charset="0"/>
                          <a:ea typeface="Open Sans" panose="020B0606030504020204" pitchFamily="34" charset="0"/>
                          <a:cs typeface="Open Sans" panose="020B0606030504020204" pitchFamily="34" charset="0"/>
                        </a:rPr>
                        <a:t>Baby Boomers</a:t>
                      </a:r>
                      <a:endParaRPr sz="1400" u="none" strike="noStrike" cap="none">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0" marR="0" lvl="0" indent="0" algn="ctr" rtl="0">
                        <a:lnSpc>
                          <a:spcPct val="100000"/>
                        </a:lnSpc>
                        <a:spcBef>
                          <a:spcPts val="0"/>
                        </a:spcBef>
                        <a:spcAft>
                          <a:spcPts val="0"/>
                        </a:spcAft>
                        <a:buClr>
                          <a:srgbClr val="000000"/>
                        </a:buClr>
                        <a:buSzPts val="1800"/>
                        <a:buFont typeface="Arial"/>
                        <a:buNone/>
                      </a:pPr>
                      <a:r>
                        <a:rPr lang="en-US" sz="1800" u="none" strike="noStrike" cap="none">
                          <a:solidFill>
                            <a:schemeClr val="tx1"/>
                          </a:solidFill>
                          <a:latin typeface="Open Sans" panose="020B0606030504020204" pitchFamily="34" charset="0"/>
                          <a:ea typeface="Open Sans" panose="020B0606030504020204" pitchFamily="34" charset="0"/>
                          <a:cs typeface="Open Sans" panose="020B0606030504020204" pitchFamily="34" charset="0"/>
                        </a:rPr>
                        <a:t>Born 1946-1964</a:t>
                      </a:r>
                      <a:endParaRPr sz="1800" u="none" strike="noStrike" cap="none">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0" marR="0" lvl="0" indent="0" algn="ctr" rtl="0">
                        <a:lnSpc>
                          <a:spcPct val="100000"/>
                        </a:lnSpc>
                        <a:spcBef>
                          <a:spcPts val="0"/>
                        </a:spcBef>
                        <a:spcAft>
                          <a:spcPts val="0"/>
                        </a:spcAft>
                        <a:buClr>
                          <a:srgbClr val="000000"/>
                        </a:buClr>
                        <a:buSzPts val="1800"/>
                        <a:buFont typeface="Arial"/>
                        <a:buNone/>
                      </a:pPr>
                      <a:r>
                        <a:rPr lang="en-US" sz="1600" u="none" strike="noStrike" cap="none">
                          <a:solidFill>
                            <a:schemeClr val="tx1"/>
                          </a:solidFill>
                          <a:latin typeface="Open Sans" panose="020B0606030504020204" pitchFamily="34" charset="0"/>
                          <a:ea typeface="Open Sans" panose="020B0606030504020204" pitchFamily="34" charset="0"/>
                          <a:cs typeface="Open Sans" panose="020B0606030504020204" pitchFamily="34" charset="0"/>
                        </a:rPr>
                        <a:t>Ages: 59 to 77</a:t>
                      </a:r>
                      <a:endParaRPr sz="1600" b="0" i="1" u="none" strike="noStrike" cap="none">
                        <a:solidFill>
                          <a:schemeClr val="tx1"/>
                        </a:solidFill>
                        <a:latin typeface="Open Sans" panose="020B0606030504020204" pitchFamily="34" charset="0"/>
                        <a:ea typeface="Open Sans" panose="020B0606030504020204" pitchFamily="34" charset="0"/>
                        <a:cs typeface="Open Sans" panose="020B0606030504020204" pitchFamily="34" charset="0"/>
                      </a:endParaRPr>
                    </a:p>
                  </a:txBody>
                  <a:tcPr marL="34300" marR="34300" marT="34300" marB="34300"/>
                </a:tc>
                <a:tc>
                  <a:txBody>
                    <a:bodyPr/>
                    <a:lstStyle/>
                    <a:p>
                      <a:pPr marL="0" marR="0" lvl="0" indent="0" algn="ctr" rtl="0">
                        <a:lnSpc>
                          <a:spcPct val="100000"/>
                        </a:lnSpc>
                        <a:spcBef>
                          <a:spcPts val="0"/>
                        </a:spcBef>
                        <a:spcAft>
                          <a:spcPts val="0"/>
                        </a:spcAft>
                        <a:buClr>
                          <a:srgbClr val="000000"/>
                        </a:buClr>
                        <a:buSzPts val="1800"/>
                        <a:buFont typeface="Arial"/>
                        <a:buNone/>
                      </a:pPr>
                      <a:r>
                        <a:rPr lang="en-US" sz="1800" u="none" strike="noStrike" cap="none">
                          <a:solidFill>
                            <a:schemeClr val="tx1"/>
                          </a:solidFill>
                          <a:latin typeface="Open Sans" panose="020B0606030504020204" pitchFamily="34" charset="0"/>
                          <a:ea typeface="Open Sans" panose="020B0606030504020204" pitchFamily="34" charset="0"/>
                          <a:cs typeface="Open Sans" panose="020B0606030504020204" pitchFamily="34" charset="0"/>
                        </a:rPr>
                        <a:t>Gen X</a:t>
                      </a:r>
                      <a:endParaRPr sz="1400" u="none" strike="noStrike" cap="none">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0" marR="0" lvl="0" indent="0" algn="ctr" rtl="0">
                        <a:lnSpc>
                          <a:spcPct val="100000"/>
                        </a:lnSpc>
                        <a:spcBef>
                          <a:spcPts val="0"/>
                        </a:spcBef>
                        <a:spcAft>
                          <a:spcPts val="0"/>
                        </a:spcAft>
                        <a:buClr>
                          <a:srgbClr val="000000"/>
                        </a:buClr>
                        <a:buSzPts val="1800"/>
                        <a:buFont typeface="Arial"/>
                        <a:buNone/>
                      </a:pPr>
                      <a:r>
                        <a:rPr lang="en-US" sz="1800" u="none" strike="noStrike" cap="none">
                          <a:solidFill>
                            <a:schemeClr val="tx1"/>
                          </a:solidFill>
                          <a:latin typeface="Open Sans" panose="020B0606030504020204" pitchFamily="34" charset="0"/>
                          <a:ea typeface="Open Sans" panose="020B0606030504020204" pitchFamily="34" charset="0"/>
                          <a:cs typeface="Open Sans" panose="020B0606030504020204" pitchFamily="34" charset="0"/>
                        </a:rPr>
                        <a:t>Born 1965-1979</a:t>
                      </a:r>
                      <a:endParaRPr sz="1800" u="none" strike="noStrike" cap="none">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0" marR="0" lvl="0" indent="0" algn="ctr" rtl="0">
                        <a:lnSpc>
                          <a:spcPct val="100000"/>
                        </a:lnSpc>
                        <a:spcBef>
                          <a:spcPts val="0"/>
                        </a:spcBef>
                        <a:spcAft>
                          <a:spcPts val="0"/>
                        </a:spcAft>
                        <a:buClr>
                          <a:srgbClr val="000000"/>
                        </a:buClr>
                        <a:buSzPts val="1800"/>
                        <a:buFont typeface="Arial"/>
                        <a:buNone/>
                      </a:pPr>
                      <a:r>
                        <a:rPr lang="en-US" sz="1600" u="none" strike="noStrike" cap="none">
                          <a:solidFill>
                            <a:schemeClr val="tx1"/>
                          </a:solidFill>
                          <a:latin typeface="Open Sans" panose="020B0606030504020204" pitchFamily="34" charset="0"/>
                          <a:ea typeface="Open Sans" panose="020B0606030504020204" pitchFamily="34" charset="0"/>
                          <a:cs typeface="Open Sans" panose="020B0606030504020204" pitchFamily="34" charset="0"/>
                        </a:rPr>
                        <a:t>Ages: 44 to 58</a:t>
                      </a:r>
                      <a:endParaRPr sz="1600" b="0" i="1" u="none" strike="noStrike" cap="none">
                        <a:solidFill>
                          <a:schemeClr val="tx1"/>
                        </a:solidFill>
                        <a:latin typeface="Open Sans" panose="020B0606030504020204" pitchFamily="34" charset="0"/>
                        <a:ea typeface="Open Sans" panose="020B0606030504020204" pitchFamily="34" charset="0"/>
                        <a:cs typeface="Open Sans" panose="020B0606030504020204" pitchFamily="34" charset="0"/>
                      </a:endParaRPr>
                    </a:p>
                  </a:txBody>
                  <a:tcPr marL="34300" marR="34300" marT="34300" marB="34300"/>
                </a:tc>
                <a:tc>
                  <a:txBody>
                    <a:bodyPr/>
                    <a:lstStyle/>
                    <a:p>
                      <a:pPr marL="0" marR="0" lvl="0" indent="0" algn="ctr" rtl="0">
                        <a:lnSpc>
                          <a:spcPct val="100000"/>
                        </a:lnSpc>
                        <a:spcBef>
                          <a:spcPts val="0"/>
                        </a:spcBef>
                        <a:spcAft>
                          <a:spcPts val="0"/>
                        </a:spcAft>
                        <a:buClr>
                          <a:srgbClr val="000000"/>
                        </a:buClr>
                        <a:buSzPts val="1800"/>
                        <a:buFont typeface="Arial"/>
                        <a:buNone/>
                      </a:pPr>
                      <a:r>
                        <a:rPr lang="en-US" sz="1800" u="none" strike="noStrike" cap="none">
                          <a:solidFill>
                            <a:schemeClr val="tx1"/>
                          </a:solidFill>
                          <a:latin typeface="Open Sans" panose="020B0606030504020204" pitchFamily="34" charset="0"/>
                          <a:ea typeface="Open Sans" panose="020B0606030504020204" pitchFamily="34" charset="0"/>
                          <a:cs typeface="Open Sans" panose="020B0606030504020204" pitchFamily="34" charset="0"/>
                        </a:rPr>
                        <a:t>Millennials</a:t>
                      </a:r>
                      <a:endParaRPr sz="1400" u="none" strike="noStrike" cap="none">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0" marR="0" lvl="0" indent="0" algn="ctr" rtl="0">
                        <a:lnSpc>
                          <a:spcPct val="100000"/>
                        </a:lnSpc>
                        <a:spcBef>
                          <a:spcPts val="0"/>
                        </a:spcBef>
                        <a:spcAft>
                          <a:spcPts val="0"/>
                        </a:spcAft>
                        <a:buClr>
                          <a:srgbClr val="000000"/>
                        </a:buClr>
                        <a:buSzPts val="1800"/>
                        <a:buFont typeface="Arial"/>
                        <a:buNone/>
                      </a:pPr>
                      <a:r>
                        <a:rPr lang="en-US" sz="1800" u="none" strike="noStrike" cap="none">
                          <a:solidFill>
                            <a:schemeClr val="tx1"/>
                          </a:solidFill>
                          <a:latin typeface="Open Sans" panose="020B0606030504020204" pitchFamily="34" charset="0"/>
                          <a:ea typeface="Open Sans" panose="020B0606030504020204" pitchFamily="34" charset="0"/>
                          <a:cs typeface="Open Sans" panose="020B0606030504020204" pitchFamily="34" charset="0"/>
                        </a:rPr>
                        <a:t>Born 1980-1994</a:t>
                      </a:r>
                      <a:endParaRPr sz="1800" u="none" strike="noStrike" cap="none">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0" marR="0" lvl="0" indent="0" algn="ctr" rtl="0">
                        <a:lnSpc>
                          <a:spcPct val="100000"/>
                        </a:lnSpc>
                        <a:spcBef>
                          <a:spcPts val="0"/>
                        </a:spcBef>
                        <a:spcAft>
                          <a:spcPts val="0"/>
                        </a:spcAft>
                        <a:buClr>
                          <a:srgbClr val="000000"/>
                        </a:buClr>
                        <a:buSzPts val="1800"/>
                        <a:buFont typeface="Arial"/>
                        <a:buNone/>
                      </a:pPr>
                      <a:r>
                        <a:rPr lang="en-US" sz="1600" u="none" strike="noStrike" cap="none">
                          <a:solidFill>
                            <a:schemeClr val="tx1"/>
                          </a:solidFill>
                          <a:latin typeface="Open Sans" panose="020B0606030504020204" pitchFamily="34" charset="0"/>
                          <a:ea typeface="Open Sans" panose="020B0606030504020204" pitchFamily="34" charset="0"/>
                          <a:cs typeface="Open Sans" panose="020B0606030504020204" pitchFamily="34" charset="0"/>
                        </a:rPr>
                        <a:t>Ages: 29 to 43</a:t>
                      </a:r>
                      <a:endParaRPr sz="1600" b="0" i="1" u="none" strike="noStrike" cap="none">
                        <a:solidFill>
                          <a:schemeClr val="tx1"/>
                        </a:solidFill>
                        <a:latin typeface="Open Sans" panose="020B0606030504020204" pitchFamily="34" charset="0"/>
                        <a:ea typeface="Open Sans" panose="020B0606030504020204" pitchFamily="34" charset="0"/>
                        <a:cs typeface="Open Sans" panose="020B0606030504020204" pitchFamily="34" charset="0"/>
                      </a:endParaRPr>
                    </a:p>
                  </a:txBody>
                  <a:tcPr marL="34300" marR="34300" marT="34300" marB="34300"/>
                </a:tc>
                <a:tc>
                  <a:txBody>
                    <a:bodyPr/>
                    <a:lstStyle/>
                    <a:p>
                      <a:pPr marL="0" marR="0" lvl="0" indent="0" algn="ctr" rtl="0">
                        <a:lnSpc>
                          <a:spcPct val="100000"/>
                        </a:lnSpc>
                        <a:spcBef>
                          <a:spcPts val="0"/>
                        </a:spcBef>
                        <a:spcAft>
                          <a:spcPts val="0"/>
                        </a:spcAft>
                        <a:buClr>
                          <a:srgbClr val="000000"/>
                        </a:buClr>
                        <a:buSzPts val="1800"/>
                        <a:buFont typeface="Arial"/>
                        <a:buNone/>
                      </a:pPr>
                      <a:r>
                        <a:rPr lang="en-US" sz="1800" u="none" strike="noStrike" cap="none">
                          <a:solidFill>
                            <a:schemeClr val="tx1"/>
                          </a:solidFill>
                          <a:latin typeface="Open Sans" panose="020B0606030504020204" pitchFamily="34" charset="0"/>
                          <a:ea typeface="Open Sans" panose="020B0606030504020204" pitchFamily="34" charset="0"/>
                          <a:cs typeface="Open Sans" panose="020B0606030504020204" pitchFamily="34" charset="0"/>
                        </a:rPr>
                        <a:t>Gen Z</a:t>
                      </a:r>
                      <a:endParaRPr sz="1400" u="none" strike="noStrike" cap="none">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0" marR="0" lvl="0" indent="0" algn="ctr" rtl="0">
                        <a:lnSpc>
                          <a:spcPct val="100000"/>
                        </a:lnSpc>
                        <a:spcBef>
                          <a:spcPts val="0"/>
                        </a:spcBef>
                        <a:spcAft>
                          <a:spcPts val="0"/>
                        </a:spcAft>
                        <a:buClr>
                          <a:srgbClr val="000000"/>
                        </a:buClr>
                        <a:buSzPts val="1800"/>
                        <a:buFont typeface="Arial"/>
                        <a:buNone/>
                      </a:pPr>
                      <a:r>
                        <a:rPr lang="en-US" sz="1800" u="none" strike="noStrike" cap="none">
                          <a:solidFill>
                            <a:schemeClr val="tx1"/>
                          </a:solidFill>
                          <a:latin typeface="Open Sans" panose="020B0606030504020204" pitchFamily="34" charset="0"/>
                          <a:ea typeface="Open Sans" panose="020B0606030504020204" pitchFamily="34" charset="0"/>
                          <a:cs typeface="Open Sans" panose="020B0606030504020204" pitchFamily="34" charset="0"/>
                        </a:rPr>
                        <a:t>1995-2012</a:t>
                      </a:r>
                      <a:endParaRPr sz="1800" u="none" strike="noStrike" cap="none">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0" marR="0" lvl="0" indent="0" algn="ctr" rtl="0">
                        <a:lnSpc>
                          <a:spcPct val="100000"/>
                        </a:lnSpc>
                        <a:spcBef>
                          <a:spcPts val="0"/>
                        </a:spcBef>
                        <a:spcAft>
                          <a:spcPts val="0"/>
                        </a:spcAft>
                        <a:buClr>
                          <a:srgbClr val="000000"/>
                        </a:buClr>
                        <a:buSzPts val="1800"/>
                        <a:buFont typeface="Arial"/>
                        <a:buNone/>
                      </a:pPr>
                      <a:r>
                        <a:rPr lang="en-US" sz="1600" u="none" strike="noStrike" cap="none">
                          <a:solidFill>
                            <a:schemeClr val="tx1"/>
                          </a:solidFill>
                          <a:latin typeface="Open Sans" panose="020B0606030504020204" pitchFamily="34" charset="0"/>
                          <a:ea typeface="Open Sans" panose="020B0606030504020204" pitchFamily="34" charset="0"/>
                          <a:cs typeface="Open Sans" panose="020B0606030504020204" pitchFamily="34" charset="0"/>
                        </a:rPr>
                        <a:t>Ages: 11 to 28</a:t>
                      </a:r>
                      <a:endParaRPr sz="1600" b="0" i="1" u="none" strike="noStrike" cap="none">
                        <a:solidFill>
                          <a:schemeClr val="tx1"/>
                        </a:solidFill>
                        <a:latin typeface="Open Sans" panose="020B0606030504020204" pitchFamily="34" charset="0"/>
                        <a:ea typeface="Open Sans" panose="020B0606030504020204" pitchFamily="34" charset="0"/>
                        <a:cs typeface="Open Sans" panose="020B0606030504020204" pitchFamily="34" charset="0"/>
                      </a:endParaRPr>
                    </a:p>
                  </a:txBody>
                  <a:tcPr marL="34300" marR="34300" marT="34300" marB="34300"/>
                </a:tc>
                <a:extLst>
                  <a:ext uri="{0D108BD9-81ED-4DB2-BD59-A6C34878D82A}">
                    <a16:rowId xmlns:a16="http://schemas.microsoft.com/office/drawing/2014/main" val="10000"/>
                  </a:ext>
                </a:extLst>
              </a:tr>
              <a:tr h="1130625">
                <a:tc>
                  <a:txBody>
                    <a:bodyPr/>
                    <a:lstStyle/>
                    <a:p>
                      <a:pPr marL="0" marR="0" lvl="0" indent="0" algn="ctr" rtl="0">
                        <a:lnSpc>
                          <a:spcPct val="100000"/>
                        </a:lnSpc>
                        <a:spcBef>
                          <a:spcPts val="0"/>
                        </a:spcBef>
                        <a:spcAft>
                          <a:spcPts val="0"/>
                        </a:spcAft>
                        <a:buClr>
                          <a:srgbClr val="000000"/>
                        </a:buClr>
                        <a:buSzPts val="1600"/>
                        <a:buFont typeface="Arial"/>
                        <a:buNone/>
                      </a:pPr>
                      <a:r>
                        <a:rPr lang="en-US" sz="1800" b="1" u="none" strike="noStrike" cap="none">
                          <a:latin typeface="Open Sans" panose="020B0606030504020204" pitchFamily="34" charset="0"/>
                          <a:ea typeface="Open Sans" panose="020B0606030504020204" pitchFamily="34" charset="0"/>
                          <a:cs typeface="Open Sans" panose="020B0606030504020204" pitchFamily="34" charset="0"/>
                          <a:sym typeface="Arial"/>
                        </a:rPr>
                        <a:t>Career Attitudes</a:t>
                      </a:r>
                      <a:endParaRPr sz="1600" b="1" u="none" strike="noStrike" cap="none">
                        <a:latin typeface="Open Sans" panose="020B0606030504020204" pitchFamily="34" charset="0"/>
                        <a:ea typeface="Open Sans" panose="020B0606030504020204" pitchFamily="34" charset="0"/>
                        <a:cs typeface="Open Sans" panose="020B0606030504020204" pitchFamily="34" charset="0"/>
                      </a:endParaRPr>
                    </a:p>
                  </a:txBody>
                  <a:tcPr marL="34300" marR="34300" marT="34300" marB="34300" anchor="ctr"/>
                </a:tc>
                <a:tc>
                  <a:txBody>
                    <a:bodyPr/>
                    <a:lstStyle/>
                    <a:p>
                      <a:pPr marL="0" marR="0" lvl="0" indent="0" algn="ctr" rtl="0">
                        <a:lnSpc>
                          <a:spcPct val="100000"/>
                        </a:lnSpc>
                        <a:spcBef>
                          <a:spcPts val="0"/>
                        </a:spcBef>
                        <a:spcAft>
                          <a:spcPts val="0"/>
                        </a:spcAft>
                        <a:buClr>
                          <a:srgbClr val="000000"/>
                        </a:buClr>
                        <a:buSzPts val="1800"/>
                        <a:buFont typeface="Arial"/>
                        <a:buNone/>
                      </a:pPr>
                      <a:r>
                        <a:rPr lang="en-US" sz="1800" u="none" strike="noStrike" cap="none">
                          <a:latin typeface="Open Sans" panose="020B0606030504020204" pitchFamily="34" charset="0"/>
                          <a:ea typeface="Open Sans" panose="020B0606030504020204" pitchFamily="34" charset="0"/>
                          <a:cs typeface="Open Sans" panose="020B0606030504020204" pitchFamily="34" charset="0"/>
                          <a:sym typeface="Arial"/>
                        </a:rPr>
                        <a:t>Workplace Loyalty</a:t>
                      </a:r>
                      <a:endParaRPr sz="1800" u="none" strike="noStrike" cap="none">
                        <a:latin typeface="Open Sans" panose="020B0606030504020204" pitchFamily="34" charset="0"/>
                        <a:ea typeface="Open Sans" panose="020B0606030504020204" pitchFamily="34" charset="0"/>
                        <a:cs typeface="Open Sans" panose="020B0606030504020204" pitchFamily="34" charset="0"/>
                      </a:endParaRPr>
                    </a:p>
                    <a:p>
                      <a:pPr marL="0" marR="0" lvl="0" indent="0" algn="ctr" rtl="0">
                        <a:lnSpc>
                          <a:spcPct val="100000"/>
                        </a:lnSpc>
                        <a:spcBef>
                          <a:spcPts val="600"/>
                        </a:spcBef>
                        <a:spcAft>
                          <a:spcPts val="0"/>
                        </a:spcAft>
                        <a:buClr>
                          <a:srgbClr val="000000"/>
                        </a:buClr>
                        <a:buSzPts val="1800"/>
                        <a:buFont typeface="Arial"/>
                        <a:buNone/>
                      </a:pPr>
                      <a:r>
                        <a:rPr lang="en-US" sz="1800" u="none" strike="noStrike" cap="none">
                          <a:latin typeface="Open Sans" panose="020B0606030504020204" pitchFamily="34" charset="0"/>
                          <a:ea typeface="Open Sans" panose="020B0606030504020204" pitchFamily="34" charset="0"/>
                          <a:cs typeface="Open Sans" panose="020B0606030504020204" pitchFamily="34" charset="0"/>
                          <a:sym typeface="Arial"/>
                        </a:rPr>
                        <a:t>Career Ladder</a:t>
                      </a:r>
                      <a:endParaRPr sz="1800" u="none" strike="noStrike" cap="none">
                        <a:latin typeface="Open Sans" panose="020B0606030504020204" pitchFamily="34" charset="0"/>
                        <a:ea typeface="Open Sans" panose="020B0606030504020204" pitchFamily="34" charset="0"/>
                        <a:cs typeface="Open Sans" panose="020B0606030504020204" pitchFamily="34" charset="0"/>
                      </a:endParaRPr>
                    </a:p>
                    <a:p>
                      <a:pPr marL="0" marR="0" lvl="0" indent="0" algn="ctr" rtl="0">
                        <a:lnSpc>
                          <a:spcPct val="100000"/>
                        </a:lnSpc>
                        <a:spcBef>
                          <a:spcPts val="600"/>
                        </a:spcBef>
                        <a:spcAft>
                          <a:spcPts val="0"/>
                        </a:spcAft>
                        <a:buClr>
                          <a:srgbClr val="000000"/>
                        </a:buClr>
                        <a:buSzPts val="1800"/>
                        <a:buFont typeface="Arial"/>
                        <a:buNone/>
                      </a:pPr>
                      <a:r>
                        <a:rPr lang="en-US" sz="1800" u="none" strike="noStrike" cap="none">
                          <a:latin typeface="Open Sans" panose="020B0606030504020204" pitchFamily="34" charset="0"/>
                          <a:ea typeface="Open Sans" panose="020B0606030504020204" pitchFamily="34" charset="0"/>
                          <a:cs typeface="Open Sans" panose="020B0606030504020204" pitchFamily="34" charset="0"/>
                          <a:sym typeface="Arial"/>
                        </a:rPr>
                        <a:t>Team-Oriented</a:t>
                      </a:r>
                      <a:endParaRPr sz="1800" u="none" strike="noStrike" cap="none">
                        <a:latin typeface="Open Sans" panose="020B0606030504020204" pitchFamily="34" charset="0"/>
                        <a:ea typeface="Open Sans" panose="020B0606030504020204" pitchFamily="34" charset="0"/>
                        <a:cs typeface="Open Sans" panose="020B0606030504020204" pitchFamily="34" charset="0"/>
                      </a:endParaRPr>
                    </a:p>
                  </a:txBody>
                  <a:tcPr marL="34300" marR="34300" marT="34300" marB="34300" anchor="ctr"/>
                </a:tc>
                <a:tc>
                  <a:txBody>
                    <a:bodyPr/>
                    <a:lstStyle/>
                    <a:p>
                      <a:pPr marL="0" marR="0" lvl="0" indent="0" algn="ctr" rtl="0">
                        <a:lnSpc>
                          <a:spcPct val="100000"/>
                        </a:lnSpc>
                        <a:spcBef>
                          <a:spcPts val="0"/>
                        </a:spcBef>
                        <a:spcAft>
                          <a:spcPts val="0"/>
                        </a:spcAft>
                        <a:buClr>
                          <a:srgbClr val="000000"/>
                        </a:buClr>
                        <a:buSzPts val="1400"/>
                        <a:buFont typeface="Arial"/>
                        <a:buNone/>
                      </a:pPr>
                      <a:r>
                        <a:rPr lang="en-US" sz="1800" u="none" strike="noStrike" cap="none">
                          <a:latin typeface="Open Sans" panose="020B0606030504020204" pitchFamily="34" charset="0"/>
                          <a:ea typeface="Open Sans" panose="020B0606030504020204" pitchFamily="34" charset="0"/>
                          <a:cs typeface="Open Sans" panose="020B0606030504020204" pitchFamily="34" charset="0"/>
                          <a:sym typeface="Arial"/>
                        </a:rPr>
                        <a:t>Career Loyalty</a:t>
                      </a:r>
                      <a:endParaRPr sz="1800" u="none" strike="noStrike" cap="none">
                        <a:latin typeface="Open Sans" panose="020B0606030504020204" pitchFamily="34" charset="0"/>
                        <a:ea typeface="Open Sans" panose="020B0606030504020204" pitchFamily="34" charset="0"/>
                        <a:cs typeface="Open Sans" panose="020B0606030504020204" pitchFamily="34" charset="0"/>
                      </a:endParaRPr>
                    </a:p>
                    <a:p>
                      <a:pPr marL="0" marR="0" lvl="0" indent="0" algn="ctr" rtl="0">
                        <a:lnSpc>
                          <a:spcPct val="100000"/>
                        </a:lnSpc>
                        <a:spcBef>
                          <a:spcPts val="600"/>
                        </a:spcBef>
                        <a:spcAft>
                          <a:spcPts val="0"/>
                        </a:spcAft>
                        <a:buClr>
                          <a:srgbClr val="000000"/>
                        </a:buClr>
                        <a:buSzPts val="1400"/>
                        <a:buFont typeface="Arial"/>
                        <a:buNone/>
                      </a:pPr>
                      <a:r>
                        <a:rPr lang="en-US" sz="1800" u="none" strike="noStrike" cap="none">
                          <a:latin typeface="Open Sans" panose="020B0606030504020204" pitchFamily="34" charset="0"/>
                          <a:ea typeface="Open Sans" panose="020B0606030504020204" pitchFamily="34" charset="0"/>
                          <a:cs typeface="Open Sans" panose="020B0606030504020204" pitchFamily="34" charset="0"/>
                          <a:sym typeface="Arial"/>
                        </a:rPr>
                        <a:t>Career Lattice</a:t>
                      </a:r>
                      <a:endParaRPr sz="1800" u="none" strike="noStrike" cap="none">
                        <a:latin typeface="Open Sans" panose="020B0606030504020204" pitchFamily="34" charset="0"/>
                        <a:ea typeface="Open Sans" panose="020B0606030504020204" pitchFamily="34" charset="0"/>
                        <a:cs typeface="Open Sans" panose="020B0606030504020204" pitchFamily="34" charset="0"/>
                      </a:endParaRPr>
                    </a:p>
                    <a:p>
                      <a:pPr marL="0" marR="0" lvl="0" indent="0" algn="ctr" rtl="0">
                        <a:lnSpc>
                          <a:spcPct val="100000"/>
                        </a:lnSpc>
                        <a:spcBef>
                          <a:spcPts val="600"/>
                        </a:spcBef>
                        <a:spcAft>
                          <a:spcPts val="0"/>
                        </a:spcAft>
                        <a:buClr>
                          <a:srgbClr val="000000"/>
                        </a:buClr>
                        <a:buSzPts val="1400"/>
                        <a:buFont typeface="Arial"/>
                        <a:buNone/>
                      </a:pPr>
                      <a:r>
                        <a:rPr lang="en-US" sz="1800" u="none" strike="noStrike" cap="none">
                          <a:latin typeface="Open Sans" panose="020B0606030504020204" pitchFamily="34" charset="0"/>
                          <a:ea typeface="Open Sans" panose="020B0606030504020204" pitchFamily="34" charset="0"/>
                          <a:cs typeface="Open Sans" panose="020B0606030504020204" pitchFamily="34" charset="0"/>
                          <a:sym typeface="Arial"/>
                        </a:rPr>
                        <a:t>Independent</a:t>
                      </a:r>
                      <a:endParaRPr sz="1800" u="none" strike="noStrike" cap="none">
                        <a:latin typeface="Open Sans" panose="020B0606030504020204" pitchFamily="34" charset="0"/>
                        <a:ea typeface="Open Sans" panose="020B0606030504020204" pitchFamily="34" charset="0"/>
                        <a:cs typeface="Open Sans" panose="020B0606030504020204" pitchFamily="34" charset="0"/>
                      </a:endParaRPr>
                    </a:p>
                  </a:txBody>
                  <a:tcPr marL="34300" marR="34300" marT="34300" marB="34300" anchor="ctr"/>
                </a:tc>
                <a:tc>
                  <a:txBody>
                    <a:bodyPr/>
                    <a:lstStyle/>
                    <a:p>
                      <a:pPr marL="0" marR="0" lvl="0" indent="0" algn="ctr" rtl="0">
                        <a:lnSpc>
                          <a:spcPct val="100000"/>
                        </a:lnSpc>
                        <a:spcBef>
                          <a:spcPts val="0"/>
                        </a:spcBef>
                        <a:spcAft>
                          <a:spcPts val="0"/>
                        </a:spcAft>
                        <a:buClr>
                          <a:srgbClr val="000000"/>
                        </a:buClr>
                        <a:buSzPts val="1400"/>
                        <a:buFont typeface="Arial"/>
                        <a:buNone/>
                      </a:pPr>
                      <a:r>
                        <a:rPr lang="en-US" sz="1800" u="none" strike="noStrike" cap="none">
                          <a:latin typeface="Open Sans" panose="020B0606030504020204" pitchFamily="34" charset="0"/>
                          <a:ea typeface="Open Sans" panose="020B0606030504020204" pitchFamily="34" charset="0"/>
                          <a:cs typeface="Open Sans" panose="020B0606030504020204" pitchFamily="34" charset="0"/>
                          <a:sym typeface="Arial"/>
                        </a:rPr>
                        <a:t>Flat Leadership</a:t>
                      </a:r>
                      <a:endParaRPr sz="1800" u="none" strike="noStrike" cap="none">
                        <a:latin typeface="Open Sans" panose="020B0606030504020204" pitchFamily="34" charset="0"/>
                        <a:ea typeface="Open Sans" panose="020B0606030504020204" pitchFamily="34" charset="0"/>
                        <a:cs typeface="Open Sans" panose="020B0606030504020204" pitchFamily="34" charset="0"/>
                      </a:endParaRPr>
                    </a:p>
                    <a:p>
                      <a:pPr marL="0" marR="0" lvl="0" indent="0" algn="ctr" rtl="0">
                        <a:lnSpc>
                          <a:spcPct val="100000"/>
                        </a:lnSpc>
                        <a:spcBef>
                          <a:spcPts val="600"/>
                        </a:spcBef>
                        <a:spcAft>
                          <a:spcPts val="0"/>
                        </a:spcAft>
                        <a:buClr>
                          <a:srgbClr val="000000"/>
                        </a:buClr>
                        <a:buSzPts val="1400"/>
                        <a:buFont typeface="Arial"/>
                        <a:buNone/>
                      </a:pPr>
                      <a:r>
                        <a:rPr lang="en-US" sz="1800" u="none" strike="noStrike" cap="none">
                          <a:latin typeface="Open Sans" panose="020B0606030504020204" pitchFamily="34" charset="0"/>
                          <a:ea typeface="Open Sans" panose="020B0606030504020204" pitchFamily="34" charset="0"/>
                          <a:cs typeface="Open Sans" panose="020B0606030504020204" pitchFamily="34" charset="0"/>
                          <a:sym typeface="Arial"/>
                        </a:rPr>
                        <a:t>Transparency</a:t>
                      </a:r>
                      <a:endParaRPr sz="1800" u="none" strike="noStrike" cap="none">
                        <a:latin typeface="Open Sans" panose="020B0606030504020204" pitchFamily="34" charset="0"/>
                        <a:ea typeface="Open Sans" panose="020B0606030504020204" pitchFamily="34" charset="0"/>
                        <a:cs typeface="Open Sans" panose="020B0606030504020204" pitchFamily="34" charset="0"/>
                      </a:endParaRPr>
                    </a:p>
                    <a:p>
                      <a:pPr marL="0" marR="0" lvl="0" indent="0" algn="ctr" rtl="0">
                        <a:lnSpc>
                          <a:spcPct val="100000"/>
                        </a:lnSpc>
                        <a:spcBef>
                          <a:spcPts val="600"/>
                        </a:spcBef>
                        <a:spcAft>
                          <a:spcPts val="0"/>
                        </a:spcAft>
                        <a:buClr>
                          <a:srgbClr val="000000"/>
                        </a:buClr>
                        <a:buSzPts val="1400"/>
                        <a:buFont typeface="Arial"/>
                        <a:buNone/>
                      </a:pPr>
                      <a:r>
                        <a:rPr lang="en-US" sz="1800" u="none" strike="noStrike" cap="none">
                          <a:latin typeface="Open Sans" panose="020B0606030504020204" pitchFamily="34" charset="0"/>
                          <a:ea typeface="Open Sans" panose="020B0606030504020204" pitchFamily="34" charset="0"/>
                          <a:cs typeface="Open Sans" panose="020B0606030504020204" pitchFamily="34" charset="0"/>
                          <a:sym typeface="Arial"/>
                        </a:rPr>
                        <a:t>Goal-Oriented</a:t>
                      </a:r>
                      <a:endParaRPr sz="1800" u="none" strike="noStrike" cap="none">
                        <a:latin typeface="Open Sans" panose="020B0606030504020204" pitchFamily="34" charset="0"/>
                        <a:ea typeface="Open Sans" panose="020B0606030504020204" pitchFamily="34" charset="0"/>
                        <a:cs typeface="Open Sans" panose="020B0606030504020204" pitchFamily="34" charset="0"/>
                      </a:endParaRPr>
                    </a:p>
                  </a:txBody>
                  <a:tcPr marL="34300" marR="34300" marT="34300" marB="34300" anchor="ctr"/>
                </a:tc>
                <a:tc>
                  <a:txBody>
                    <a:bodyPr/>
                    <a:lstStyle/>
                    <a:p>
                      <a:pPr marL="0" marR="0" lvl="0" indent="0" algn="ctr" rtl="0">
                        <a:lnSpc>
                          <a:spcPct val="100000"/>
                        </a:lnSpc>
                        <a:spcBef>
                          <a:spcPts val="0"/>
                        </a:spcBef>
                        <a:spcAft>
                          <a:spcPts val="0"/>
                        </a:spcAft>
                        <a:buClr>
                          <a:srgbClr val="000000"/>
                        </a:buClr>
                        <a:buSzPts val="1400"/>
                        <a:buFont typeface="Arial"/>
                        <a:buNone/>
                      </a:pPr>
                      <a:r>
                        <a:rPr lang="en-US" sz="1800" u="none" strike="noStrike" cap="none">
                          <a:latin typeface="Open Sans" panose="020B0606030504020204" pitchFamily="34" charset="0"/>
                          <a:ea typeface="Open Sans" panose="020B0606030504020204" pitchFamily="34" charset="0"/>
                          <a:cs typeface="Open Sans" panose="020B0606030504020204" pitchFamily="34" charset="0"/>
                          <a:sym typeface="Arial"/>
                        </a:rPr>
                        <a:t>High Ambitions</a:t>
                      </a:r>
                      <a:endParaRPr sz="1800" u="none" strike="noStrike" cap="none">
                        <a:latin typeface="Open Sans" panose="020B0606030504020204" pitchFamily="34" charset="0"/>
                        <a:ea typeface="Open Sans" panose="020B0606030504020204" pitchFamily="34" charset="0"/>
                        <a:cs typeface="Open Sans" panose="020B0606030504020204" pitchFamily="34" charset="0"/>
                      </a:endParaRPr>
                    </a:p>
                    <a:p>
                      <a:pPr marL="0" marR="0" lvl="0" indent="0" algn="ctr" rtl="0">
                        <a:lnSpc>
                          <a:spcPct val="100000"/>
                        </a:lnSpc>
                        <a:spcBef>
                          <a:spcPts val="600"/>
                        </a:spcBef>
                        <a:spcAft>
                          <a:spcPts val="0"/>
                        </a:spcAft>
                        <a:buClr>
                          <a:srgbClr val="000000"/>
                        </a:buClr>
                        <a:buSzPts val="1400"/>
                        <a:buFont typeface="Arial"/>
                        <a:buNone/>
                      </a:pPr>
                      <a:r>
                        <a:rPr lang="en-US" sz="1800" u="none" strike="noStrike" cap="none">
                          <a:latin typeface="Open Sans" panose="020B0606030504020204" pitchFamily="34" charset="0"/>
                          <a:ea typeface="Open Sans" panose="020B0606030504020204" pitchFamily="34" charset="0"/>
                          <a:cs typeface="Open Sans" panose="020B0606030504020204" pitchFamily="34" charset="0"/>
                          <a:sym typeface="Arial"/>
                        </a:rPr>
                        <a:t>Entrepreneurial</a:t>
                      </a:r>
                      <a:endParaRPr sz="1800" u="none" strike="noStrike" cap="none">
                        <a:latin typeface="Open Sans" panose="020B0606030504020204" pitchFamily="34" charset="0"/>
                        <a:ea typeface="Open Sans" panose="020B0606030504020204" pitchFamily="34" charset="0"/>
                        <a:cs typeface="Open Sans" panose="020B0606030504020204" pitchFamily="34" charset="0"/>
                      </a:endParaRPr>
                    </a:p>
                    <a:p>
                      <a:pPr marL="0" marR="0" lvl="0" indent="0" algn="ctr" rtl="0">
                        <a:lnSpc>
                          <a:spcPct val="100000"/>
                        </a:lnSpc>
                        <a:spcBef>
                          <a:spcPts val="600"/>
                        </a:spcBef>
                        <a:spcAft>
                          <a:spcPts val="0"/>
                        </a:spcAft>
                        <a:buClr>
                          <a:srgbClr val="000000"/>
                        </a:buClr>
                        <a:buSzPts val="1400"/>
                        <a:buFont typeface="Arial"/>
                        <a:buNone/>
                      </a:pPr>
                      <a:r>
                        <a:rPr lang="en-US" sz="1800" u="none" strike="noStrike" cap="none">
                          <a:latin typeface="Open Sans" panose="020B0606030504020204" pitchFamily="34" charset="0"/>
                          <a:ea typeface="Open Sans" panose="020B0606030504020204" pitchFamily="34" charset="0"/>
                          <a:cs typeface="Open Sans" panose="020B0606030504020204" pitchFamily="34" charset="0"/>
                          <a:sym typeface="Arial"/>
                        </a:rPr>
                        <a:t>Self-Directed</a:t>
                      </a:r>
                      <a:endParaRPr sz="1800" u="none" strike="noStrike" cap="none">
                        <a:latin typeface="Open Sans" panose="020B0606030504020204" pitchFamily="34" charset="0"/>
                        <a:ea typeface="Open Sans" panose="020B0606030504020204" pitchFamily="34" charset="0"/>
                        <a:cs typeface="Open Sans" panose="020B0606030504020204" pitchFamily="34" charset="0"/>
                        <a:sym typeface="Arial"/>
                      </a:endParaRPr>
                    </a:p>
                  </a:txBody>
                  <a:tcPr marL="34300" marR="34300" marT="34300" marB="34300" anchor="ctr"/>
                </a:tc>
                <a:extLst>
                  <a:ext uri="{0D108BD9-81ED-4DB2-BD59-A6C34878D82A}">
                    <a16:rowId xmlns:a16="http://schemas.microsoft.com/office/drawing/2014/main" val="10001"/>
                  </a:ext>
                </a:extLst>
              </a:tr>
              <a:tr h="751006">
                <a:tc>
                  <a:txBody>
                    <a:bodyPr/>
                    <a:lstStyle/>
                    <a:p>
                      <a:pPr marL="0" marR="0" lvl="0" indent="0" algn="ctr" rtl="0">
                        <a:lnSpc>
                          <a:spcPct val="100000"/>
                        </a:lnSpc>
                        <a:spcBef>
                          <a:spcPts val="0"/>
                        </a:spcBef>
                        <a:spcAft>
                          <a:spcPts val="0"/>
                        </a:spcAft>
                        <a:buClr>
                          <a:srgbClr val="000000"/>
                        </a:buClr>
                        <a:buSzPts val="1600"/>
                        <a:buFont typeface="Arial"/>
                        <a:buNone/>
                      </a:pPr>
                      <a:r>
                        <a:rPr lang="en-US" sz="1800" b="1" u="none" strike="noStrike" cap="none">
                          <a:latin typeface="Open Sans" panose="020B0606030504020204" pitchFamily="34" charset="0"/>
                          <a:ea typeface="Open Sans" panose="020B0606030504020204" pitchFamily="34" charset="0"/>
                          <a:cs typeface="Open Sans" panose="020B0606030504020204" pitchFamily="34" charset="0"/>
                          <a:sym typeface="Arial"/>
                        </a:rPr>
                        <a:t>Expectations &amp; Incentives</a:t>
                      </a:r>
                      <a:endParaRPr sz="1600" b="1" u="none" strike="noStrike" cap="none">
                        <a:latin typeface="Open Sans" panose="020B0606030504020204" pitchFamily="34" charset="0"/>
                        <a:ea typeface="Open Sans" panose="020B0606030504020204" pitchFamily="34" charset="0"/>
                        <a:cs typeface="Open Sans" panose="020B0606030504020204" pitchFamily="34" charset="0"/>
                      </a:endParaRPr>
                    </a:p>
                  </a:txBody>
                  <a:tcPr marL="34300" marR="34300" marT="34300" marB="34300" anchor="ctr"/>
                </a:tc>
                <a:tc>
                  <a:txBody>
                    <a:bodyPr/>
                    <a:lstStyle/>
                    <a:p>
                      <a:pPr marL="0" marR="0" lvl="0" indent="0" algn="ctr" rtl="0">
                        <a:lnSpc>
                          <a:spcPct val="100000"/>
                        </a:lnSpc>
                        <a:spcBef>
                          <a:spcPts val="0"/>
                        </a:spcBef>
                        <a:spcAft>
                          <a:spcPts val="0"/>
                        </a:spcAft>
                        <a:buClr>
                          <a:srgbClr val="000000"/>
                        </a:buClr>
                        <a:buSzPts val="1400"/>
                        <a:buFont typeface="Arial"/>
                        <a:buNone/>
                      </a:pPr>
                      <a:r>
                        <a:rPr lang="en-US" sz="1800" u="none" strike="noStrike" cap="none">
                          <a:latin typeface="Open Sans" panose="020B0606030504020204" pitchFamily="34" charset="0"/>
                          <a:ea typeface="Open Sans" panose="020B0606030504020204" pitchFamily="34" charset="0"/>
                          <a:cs typeface="Open Sans" panose="020B0606030504020204" pitchFamily="34" charset="0"/>
                          <a:sym typeface="Arial"/>
                        </a:rPr>
                        <a:t>Advancing Titles</a:t>
                      </a:r>
                      <a:endParaRPr sz="1800" u="none" strike="noStrike" cap="none">
                        <a:latin typeface="Open Sans" panose="020B0606030504020204" pitchFamily="34" charset="0"/>
                        <a:ea typeface="Open Sans" panose="020B0606030504020204" pitchFamily="34" charset="0"/>
                        <a:cs typeface="Open Sans" panose="020B0606030504020204" pitchFamily="34" charset="0"/>
                      </a:endParaRPr>
                    </a:p>
                    <a:p>
                      <a:pPr marL="0" marR="0" lvl="0" indent="0" algn="ctr" rtl="0">
                        <a:lnSpc>
                          <a:spcPct val="100000"/>
                        </a:lnSpc>
                        <a:spcBef>
                          <a:spcPts val="600"/>
                        </a:spcBef>
                        <a:spcAft>
                          <a:spcPts val="0"/>
                        </a:spcAft>
                        <a:buClr>
                          <a:srgbClr val="000000"/>
                        </a:buClr>
                        <a:buSzPts val="1400"/>
                        <a:buFont typeface="Arial"/>
                        <a:buNone/>
                      </a:pPr>
                      <a:r>
                        <a:rPr lang="en-US" sz="1800" u="none" strike="noStrike" cap="none">
                          <a:latin typeface="Open Sans" panose="020B0606030504020204" pitchFamily="34" charset="0"/>
                          <a:ea typeface="Open Sans" panose="020B0606030504020204" pitchFamily="34" charset="0"/>
                          <a:cs typeface="Open Sans" panose="020B0606030504020204" pitchFamily="34" charset="0"/>
                          <a:sym typeface="Arial"/>
                        </a:rPr>
                        <a:t>Retirement Plans</a:t>
                      </a:r>
                      <a:endParaRPr sz="1800" u="none" strike="noStrike" cap="none">
                        <a:latin typeface="Open Sans" panose="020B0606030504020204" pitchFamily="34" charset="0"/>
                        <a:ea typeface="Open Sans" panose="020B0606030504020204" pitchFamily="34" charset="0"/>
                        <a:cs typeface="Open Sans" panose="020B0606030504020204" pitchFamily="34" charset="0"/>
                      </a:endParaRPr>
                    </a:p>
                  </a:txBody>
                  <a:tcPr marL="34300" marR="34300" marT="34300" marB="34300" anchor="ctr"/>
                </a:tc>
                <a:tc>
                  <a:txBody>
                    <a:bodyPr/>
                    <a:lstStyle/>
                    <a:p>
                      <a:pPr marL="0" marR="0" lvl="0" indent="0" algn="ctr" rtl="0">
                        <a:lnSpc>
                          <a:spcPct val="100000"/>
                        </a:lnSpc>
                        <a:spcBef>
                          <a:spcPts val="0"/>
                        </a:spcBef>
                        <a:spcAft>
                          <a:spcPts val="0"/>
                        </a:spcAft>
                        <a:buClr>
                          <a:srgbClr val="000000"/>
                        </a:buClr>
                        <a:buSzPts val="1400"/>
                        <a:buFont typeface="Arial"/>
                        <a:buNone/>
                      </a:pPr>
                      <a:r>
                        <a:rPr lang="en-US" sz="1800" u="none" strike="noStrike" cap="none">
                          <a:latin typeface="Open Sans" panose="020B0606030504020204" pitchFamily="34" charset="0"/>
                          <a:ea typeface="Open Sans" panose="020B0606030504020204" pitchFamily="34" charset="0"/>
                          <a:cs typeface="Open Sans" panose="020B0606030504020204" pitchFamily="34" charset="0"/>
                          <a:sym typeface="Arial"/>
                        </a:rPr>
                        <a:t>Family-Flexible</a:t>
                      </a:r>
                      <a:endParaRPr sz="1800" u="none" strike="noStrike" cap="none">
                        <a:latin typeface="Open Sans" panose="020B0606030504020204" pitchFamily="34" charset="0"/>
                        <a:ea typeface="Open Sans" panose="020B0606030504020204" pitchFamily="34" charset="0"/>
                        <a:cs typeface="Open Sans" panose="020B0606030504020204" pitchFamily="34" charset="0"/>
                      </a:endParaRPr>
                    </a:p>
                    <a:p>
                      <a:pPr marL="0" marR="0" lvl="0" indent="0" algn="ctr" rtl="0">
                        <a:lnSpc>
                          <a:spcPct val="100000"/>
                        </a:lnSpc>
                        <a:spcBef>
                          <a:spcPts val="600"/>
                        </a:spcBef>
                        <a:spcAft>
                          <a:spcPts val="0"/>
                        </a:spcAft>
                        <a:buClr>
                          <a:srgbClr val="000000"/>
                        </a:buClr>
                        <a:buSzPts val="1400"/>
                        <a:buFont typeface="Arial"/>
                        <a:buNone/>
                      </a:pPr>
                      <a:r>
                        <a:rPr lang="en-US" sz="1800" u="none" strike="noStrike" cap="none">
                          <a:latin typeface="Open Sans" panose="020B0606030504020204" pitchFamily="34" charset="0"/>
                          <a:ea typeface="Open Sans" panose="020B0606030504020204" pitchFamily="34" charset="0"/>
                          <a:cs typeface="Open Sans" panose="020B0606030504020204" pitchFamily="34" charset="0"/>
                          <a:sym typeface="Arial"/>
                        </a:rPr>
                        <a:t>Fair Pay &amp; Benefits</a:t>
                      </a:r>
                      <a:endParaRPr sz="1800" u="none" strike="noStrike" cap="none">
                        <a:latin typeface="Open Sans" panose="020B0606030504020204" pitchFamily="34" charset="0"/>
                        <a:ea typeface="Open Sans" panose="020B0606030504020204" pitchFamily="34" charset="0"/>
                        <a:cs typeface="Open Sans" panose="020B0606030504020204" pitchFamily="34" charset="0"/>
                      </a:endParaRPr>
                    </a:p>
                  </a:txBody>
                  <a:tcPr marL="34300" marR="34300" marT="34300" marB="34300" anchor="ctr"/>
                </a:tc>
                <a:tc>
                  <a:txBody>
                    <a:bodyPr/>
                    <a:lstStyle/>
                    <a:p>
                      <a:pPr marL="0" marR="0" lvl="0" indent="0" algn="ctr" rtl="0">
                        <a:lnSpc>
                          <a:spcPct val="100000"/>
                        </a:lnSpc>
                        <a:spcBef>
                          <a:spcPts val="0"/>
                        </a:spcBef>
                        <a:spcAft>
                          <a:spcPts val="0"/>
                        </a:spcAft>
                        <a:buClr>
                          <a:srgbClr val="000000"/>
                        </a:buClr>
                        <a:buSzPts val="1400"/>
                        <a:buFont typeface="Arial"/>
                        <a:buNone/>
                      </a:pPr>
                      <a:r>
                        <a:rPr lang="en-US" sz="1800" u="none" strike="noStrike" cap="none">
                          <a:latin typeface="Open Sans" panose="020B0606030504020204" pitchFamily="34" charset="0"/>
                          <a:ea typeface="Open Sans" panose="020B0606030504020204" pitchFamily="34" charset="0"/>
                          <a:cs typeface="Open Sans" panose="020B0606030504020204" pitchFamily="34" charset="0"/>
                          <a:sym typeface="Arial"/>
                        </a:rPr>
                        <a:t>Work-life Balance</a:t>
                      </a:r>
                      <a:endParaRPr sz="1800" u="none" strike="noStrike" cap="none">
                        <a:latin typeface="Open Sans" panose="020B0606030504020204" pitchFamily="34" charset="0"/>
                        <a:ea typeface="Open Sans" panose="020B0606030504020204" pitchFamily="34" charset="0"/>
                        <a:cs typeface="Open Sans" panose="020B0606030504020204" pitchFamily="34" charset="0"/>
                      </a:endParaRPr>
                    </a:p>
                    <a:p>
                      <a:pPr marL="0" marR="0" lvl="0" indent="0" algn="ctr" rtl="0">
                        <a:lnSpc>
                          <a:spcPct val="100000"/>
                        </a:lnSpc>
                        <a:spcBef>
                          <a:spcPts val="600"/>
                        </a:spcBef>
                        <a:spcAft>
                          <a:spcPts val="0"/>
                        </a:spcAft>
                        <a:buClr>
                          <a:srgbClr val="000000"/>
                        </a:buClr>
                        <a:buSzPts val="1400"/>
                        <a:buFont typeface="Arial"/>
                        <a:buNone/>
                      </a:pPr>
                      <a:r>
                        <a:rPr lang="en-US" sz="1800" u="none" strike="noStrike" cap="none">
                          <a:latin typeface="Open Sans" panose="020B0606030504020204" pitchFamily="34" charset="0"/>
                          <a:ea typeface="Open Sans" panose="020B0606030504020204" pitchFamily="34" charset="0"/>
                          <a:cs typeface="Open Sans" panose="020B0606030504020204" pitchFamily="34" charset="0"/>
                          <a:sym typeface="Arial"/>
                        </a:rPr>
                        <a:t>Mentor not Manage</a:t>
                      </a:r>
                      <a:endParaRPr sz="1800" u="none" strike="noStrike" cap="none">
                        <a:latin typeface="Open Sans" panose="020B0606030504020204" pitchFamily="34" charset="0"/>
                        <a:ea typeface="Open Sans" panose="020B0606030504020204" pitchFamily="34" charset="0"/>
                        <a:cs typeface="Open Sans" panose="020B0606030504020204" pitchFamily="34" charset="0"/>
                      </a:endParaRPr>
                    </a:p>
                  </a:txBody>
                  <a:tcPr marL="34300" marR="34300" marT="34300" marB="34300" anchor="ctr"/>
                </a:tc>
                <a:tc>
                  <a:txBody>
                    <a:bodyPr/>
                    <a:lstStyle/>
                    <a:p>
                      <a:pPr marL="0" marR="0" lvl="0" indent="0" algn="ctr" rtl="0">
                        <a:lnSpc>
                          <a:spcPct val="100000"/>
                        </a:lnSpc>
                        <a:spcBef>
                          <a:spcPts val="0"/>
                        </a:spcBef>
                        <a:spcAft>
                          <a:spcPts val="0"/>
                        </a:spcAft>
                        <a:buClr>
                          <a:srgbClr val="000000"/>
                        </a:buClr>
                        <a:buSzPts val="1400"/>
                        <a:buFont typeface="Arial"/>
                        <a:buNone/>
                      </a:pPr>
                      <a:r>
                        <a:rPr lang="en-US" sz="1800" u="none" strike="noStrike" cap="none">
                          <a:latin typeface="Open Sans" panose="020B0606030504020204" pitchFamily="34" charset="0"/>
                          <a:ea typeface="Open Sans" panose="020B0606030504020204" pitchFamily="34" charset="0"/>
                          <a:cs typeface="Open Sans" panose="020B0606030504020204" pitchFamily="34" charset="0"/>
                          <a:sym typeface="Arial"/>
                        </a:rPr>
                        <a:t>Individuality</a:t>
                      </a:r>
                      <a:endParaRPr sz="1800" u="none" strike="noStrike" cap="none">
                        <a:latin typeface="Open Sans" panose="020B0606030504020204" pitchFamily="34" charset="0"/>
                        <a:ea typeface="Open Sans" panose="020B0606030504020204" pitchFamily="34" charset="0"/>
                        <a:cs typeface="Open Sans" panose="020B0606030504020204" pitchFamily="34" charset="0"/>
                      </a:endParaRPr>
                    </a:p>
                    <a:p>
                      <a:pPr marL="0" marR="0" lvl="0" indent="0" algn="ctr" rtl="0">
                        <a:lnSpc>
                          <a:spcPct val="100000"/>
                        </a:lnSpc>
                        <a:spcBef>
                          <a:spcPts val="600"/>
                        </a:spcBef>
                        <a:spcAft>
                          <a:spcPts val="0"/>
                        </a:spcAft>
                        <a:buClr>
                          <a:srgbClr val="000000"/>
                        </a:buClr>
                        <a:buSzPts val="1400"/>
                        <a:buFont typeface="Arial"/>
                        <a:buNone/>
                      </a:pPr>
                      <a:r>
                        <a:rPr lang="en-US" sz="1800" u="none" strike="noStrike" cap="none">
                          <a:latin typeface="Open Sans" panose="020B0606030504020204" pitchFamily="34" charset="0"/>
                          <a:ea typeface="Open Sans" panose="020B0606030504020204" pitchFamily="34" charset="0"/>
                          <a:cs typeface="Open Sans" panose="020B0606030504020204" pitchFamily="34" charset="0"/>
                          <a:sym typeface="Arial"/>
                        </a:rPr>
                        <a:t>Flexible Stability</a:t>
                      </a:r>
                      <a:endParaRPr sz="1800" u="none" strike="noStrike" cap="none">
                        <a:latin typeface="Open Sans" panose="020B0606030504020204" pitchFamily="34" charset="0"/>
                        <a:ea typeface="Open Sans" panose="020B0606030504020204" pitchFamily="34" charset="0"/>
                        <a:cs typeface="Open Sans" panose="020B0606030504020204" pitchFamily="34" charset="0"/>
                        <a:sym typeface="Arial"/>
                      </a:endParaRPr>
                    </a:p>
                  </a:txBody>
                  <a:tcPr marL="34300" marR="34300" marT="34300" marB="34300" anchor="ctr"/>
                </a:tc>
                <a:extLst>
                  <a:ext uri="{0D108BD9-81ED-4DB2-BD59-A6C34878D82A}">
                    <a16:rowId xmlns:a16="http://schemas.microsoft.com/office/drawing/2014/main" val="10002"/>
                  </a:ext>
                </a:extLst>
              </a:tr>
              <a:tr h="2649098">
                <a:tc>
                  <a:txBody>
                    <a:bodyPr/>
                    <a:lstStyle/>
                    <a:p>
                      <a:pPr marL="0" marR="0" lvl="0" indent="0" algn="ctr" rtl="0">
                        <a:lnSpc>
                          <a:spcPct val="100000"/>
                        </a:lnSpc>
                        <a:spcBef>
                          <a:spcPts val="0"/>
                        </a:spcBef>
                        <a:spcAft>
                          <a:spcPts val="0"/>
                        </a:spcAft>
                        <a:buClr>
                          <a:srgbClr val="000000"/>
                        </a:buClr>
                        <a:buSzPts val="1600"/>
                        <a:buFont typeface="Arial"/>
                        <a:buNone/>
                      </a:pPr>
                      <a:r>
                        <a:rPr lang="en-US" sz="1800" b="1" u="none" strike="noStrike" cap="none">
                          <a:latin typeface="Open Sans" panose="020B0606030504020204" pitchFamily="34" charset="0"/>
                          <a:ea typeface="Open Sans" panose="020B0606030504020204" pitchFamily="34" charset="0"/>
                          <a:cs typeface="Open Sans" panose="020B0606030504020204" pitchFamily="34" charset="0"/>
                          <a:sym typeface="Arial"/>
                        </a:rPr>
                        <a:t>Formative </a:t>
                      </a:r>
                    </a:p>
                    <a:p>
                      <a:pPr marL="0" marR="0" lvl="0" indent="0" algn="ctr" rtl="0">
                        <a:lnSpc>
                          <a:spcPct val="100000"/>
                        </a:lnSpc>
                        <a:spcBef>
                          <a:spcPts val="0"/>
                        </a:spcBef>
                        <a:spcAft>
                          <a:spcPts val="0"/>
                        </a:spcAft>
                        <a:buClr>
                          <a:srgbClr val="000000"/>
                        </a:buClr>
                        <a:buSzPts val="1600"/>
                        <a:buFont typeface="Arial"/>
                        <a:buNone/>
                      </a:pPr>
                      <a:r>
                        <a:rPr lang="en-US" sz="1800" b="1" u="none" strike="noStrike" cap="none">
                          <a:latin typeface="Open Sans" panose="020B0606030504020204" pitchFamily="34" charset="0"/>
                          <a:ea typeface="Open Sans" panose="020B0606030504020204" pitchFamily="34" charset="0"/>
                          <a:cs typeface="Open Sans" panose="020B0606030504020204" pitchFamily="34" charset="0"/>
                          <a:sym typeface="Arial"/>
                        </a:rPr>
                        <a:t>Life Experiences</a:t>
                      </a:r>
                      <a:endParaRPr sz="1600" b="1" u="none" strike="noStrike" cap="none">
                        <a:latin typeface="Open Sans" panose="020B0606030504020204" pitchFamily="34" charset="0"/>
                        <a:ea typeface="Open Sans" panose="020B0606030504020204" pitchFamily="34" charset="0"/>
                        <a:cs typeface="Open Sans" panose="020B0606030504020204" pitchFamily="34" charset="0"/>
                      </a:endParaRPr>
                    </a:p>
                  </a:txBody>
                  <a:tcPr marL="34300" marR="34300" marT="34300" marB="34300" anchor="ctr"/>
                </a:tc>
                <a:tc>
                  <a:txBody>
                    <a:bodyPr/>
                    <a:lstStyle/>
                    <a:p>
                      <a:pPr marL="0" marR="0" lvl="0" indent="0" algn="ctr" rtl="0">
                        <a:lnSpc>
                          <a:spcPct val="100000"/>
                        </a:lnSpc>
                        <a:spcBef>
                          <a:spcPts val="0"/>
                        </a:spcBef>
                        <a:spcAft>
                          <a:spcPts val="0"/>
                        </a:spcAft>
                        <a:buClr>
                          <a:srgbClr val="000000"/>
                        </a:buClr>
                        <a:buSzPts val="1800"/>
                        <a:buFont typeface="Arial"/>
                        <a:buNone/>
                      </a:pPr>
                      <a:r>
                        <a:rPr lang="en-US" sz="1800" u="none" strike="noStrike" cap="none">
                          <a:latin typeface="Open Sans" panose="020B0606030504020204" pitchFamily="34" charset="0"/>
                          <a:ea typeface="Open Sans" panose="020B0606030504020204" pitchFamily="34" charset="0"/>
                          <a:cs typeface="Open Sans" panose="020B0606030504020204" pitchFamily="34" charset="0"/>
                          <a:sym typeface="Arial"/>
                        </a:rPr>
                        <a:t>Nuclear Families</a:t>
                      </a:r>
                      <a:endParaRPr sz="1800" u="none" strike="noStrike" cap="none">
                        <a:latin typeface="Open Sans" panose="020B0606030504020204" pitchFamily="34" charset="0"/>
                        <a:ea typeface="Open Sans" panose="020B0606030504020204" pitchFamily="34" charset="0"/>
                        <a:cs typeface="Open Sans" panose="020B0606030504020204" pitchFamily="34" charset="0"/>
                      </a:endParaRPr>
                    </a:p>
                    <a:p>
                      <a:pPr marL="0" marR="0" lvl="0" indent="0" algn="ctr" rtl="0">
                        <a:lnSpc>
                          <a:spcPct val="100000"/>
                        </a:lnSpc>
                        <a:spcBef>
                          <a:spcPts val="600"/>
                        </a:spcBef>
                        <a:spcAft>
                          <a:spcPts val="0"/>
                        </a:spcAft>
                        <a:buClr>
                          <a:srgbClr val="000000"/>
                        </a:buClr>
                        <a:buSzPts val="1800"/>
                        <a:buFont typeface="Arial"/>
                        <a:buNone/>
                      </a:pPr>
                      <a:r>
                        <a:rPr lang="en-US" sz="1800" u="none" strike="noStrike" cap="none">
                          <a:latin typeface="Open Sans" panose="020B0606030504020204" pitchFamily="34" charset="0"/>
                          <a:ea typeface="Open Sans" panose="020B0606030504020204" pitchFamily="34" charset="0"/>
                          <a:cs typeface="Open Sans" panose="020B0606030504020204" pitchFamily="34" charset="0"/>
                          <a:sym typeface="Arial"/>
                        </a:rPr>
                        <a:t>Firm Gender Roles</a:t>
                      </a:r>
                      <a:endParaRPr sz="1800" u="none" strike="noStrike" cap="none">
                        <a:latin typeface="Open Sans" panose="020B0606030504020204" pitchFamily="34" charset="0"/>
                        <a:ea typeface="Open Sans" panose="020B0606030504020204" pitchFamily="34" charset="0"/>
                        <a:cs typeface="Open Sans" panose="020B0606030504020204" pitchFamily="34" charset="0"/>
                      </a:endParaRPr>
                    </a:p>
                    <a:p>
                      <a:pPr marL="0" marR="0" lvl="0" indent="0" algn="ctr" rtl="0">
                        <a:lnSpc>
                          <a:spcPct val="100000"/>
                        </a:lnSpc>
                        <a:spcBef>
                          <a:spcPts val="600"/>
                        </a:spcBef>
                        <a:spcAft>
                          <a:spcPts val="0"/>
                        </a:spcAft>
                        <a:buClr>
                          <a:srgbClr val="000000"/>
                        </a:buClr>
                        <a:buSzPts val="1400"/>
                        <a:buFont typeface="Arial"/>
                        <a:buNone/>
                      </a:pPr>
                      <a:r>
                        <a:rPr lang="en-US" sz="1800" u="none" strike="noStrike" cap="none">
                          <a:latin typeface="Open Sans" panose="020B0606030504020204" pitchFamily="34" charset="0"/>
                          <a:ea typeface="Open Sans" panose="020B0606030504020204" pitchFamily="34" charset="0"/>
                          <a:cs typeface="Open Sans" panose="020B0606030504020204" pitchFamily="34" charset="0"/>
                          <a:sym typeface="Arial"/>
                        </a:rPr>
                        <a:t>Vietnam War / Cold War</a:t>
                      </a:r>
                      <a:endParaRPr sz="1800" u="none" strike="noStrike" cap="none">
                        <a:latin typeface="Open Sans" panose="020B0606030504020204" pitchFamily="34" charset="0"/>
                        <a:ea typeface="Open Sans" panose="020B0606030504020204" pitchFamily="34" charset="0"/>
                        <a:cs typeface="Open Sans" panose="020B0606030504020204" pitchFamily="34" charset="0"/>
                      </a:endParaRPr>
                    </a:p>
                    <a:p>
                      <a:pPr marL="0" marR="0" lvl="0" indent="0" algn="ctr" rtl="0">
                        <a:lnSpc>
                          <a:spcPct val="100000"/>
                        </a:lnSpc>
                        <a:spcBef>
                          <a:spcPts val="600"/>
                        </a:spcBef>
                        <a:spcAft>
                          <a:spcPts val="0"/>
                        </a:spcAft>
                        <a:buClr>
                          <a:srgbClr val="000000"/>
                        </a:buClr>
                        <a:buSzPts val="1400"/>
                        <a:buFont typeface="Arial"/>
                        <a:buNone/>
                      </a:pPr>
                      <a:r>
                        <a:rPr lang="en-US" sz="1800" u="none" strike="noStrike" cap="none">
                          <a:latin typeface="Open Sans" panose="020B0606030504020204" pitchFamily="34" charset="0"/>
                          <a:ea typeface="Open Sans" panose="020B0606030504020204" pitchFamily="34" charset="0"/>
                          <a:cs typeface="Open Sans" panose="020B0606030504020204" pitchFamily="34" charset="0"/>
                          <a:sym typeface="Arial"/>
                        </a:rPr>
                        <a:t>Civil &amp; Women’s Rights Movements</a:t>
                      </a:r>
                      <a:endParaRPr sz="1800" u="none" strike="noStrike" cap="none">
                        <a:latin typeface="Open Sans" panose="020B0606030504020204" pitchFamily="34" charset="0"/>
                        <a:ea typeface="Open Sans" panose="020B0606030504020204" pitchFamily="34" charset="0"/>
                        <a:cs typeface="Open Sans" panose="020B0606030504020204" pitchFamily="34" charset="0"/>
                      </a:endParaRPr>
                    </a:p>
                    <a:p>
                      <a:pPr marL="0" marR="0" lvl="0" indent="0" algn="ctr" rtl="0">
                        <a:lnSpc>
                          <a:spcPct val="100000"/>
                        </a:lnSpc>
                        <a:spcBef>
                          <a:spcPts val="600"/>
                        </a:spcBef>
                        <a:spcAft>
                          <a:spcPts val="0"/>
                        </a:spcAft>
                        <a:buClr>
                          <a:srgbClr val="000000"/>
                        </a:buClr>
                        <a:buSzPts val="1400"/>
                        <a:buFont typeface="Arial"/>
                        <a:buNone/>
                      </a:pPr>
                      <a:r>
                        <a:rPr lang="en-US" sz="1800" u="none" strike="noStrike" cap="none">
                          <a:latin typeface="Open Sans" panose="020B0606030504020204" pitchFamily="34" charset="0"/>
                          <a:ea typeface="Open Sans" panose="020B0606030504020204" pitchFamily="34" charset="0"/>
                          <a:cs typeface="Open Sans" panose="020B0606030504020204" pitchFamily="34" charset="0"/>
                          <a:sym typeface="Arial"/>
                        </a:rPr>
                        <a:t>Moon Landing</a:t>
                      </a:r>
                      <a:endParaRPr sz="1800" u="none" strike="noStrike" cap="none">
                        <a:latin typeface="Open Sans" panose="020B0606030504020204" pitchFamily="34" charset="0"/>
                        <a:ea typeface="Open Sans" panose="020B0606030504020204" pitchFamily="34" charset="0"/>
                        <a:cs typeface="Open Sans" panose="020B0606030504020204" pitchFamily="34" charset="0"/>
                      </a:endParaRPr>
                    </a:p>
                  </a:txBody>
                  <a:tcPr marL="34300" marR="34300" marT="34300" marB="34300" anchor="ctr"/>
                </a:tc>
                <a:tc>
                  <a:txBody>
                    <a:bodyPr/>
                    <a:lstStyle/>
                    <a:p>
                      <a:pPr marL="0" marR="0" lvl="0" indent="0" algn="ctr" rtl="0">
                        <a:lnSpc>
                          <a:spcPct val="100000"/>
                        </a:lnSpc>
                        <a:spcBef>
                          <a:spcPts val="0"/>
                        </a:spcBef>
                        <a:spcAft>
                          <a:spcPts val="0"/>
                        </a:spcAft>
                        <a:buClr>
                          <a:srgbClr val="000000"/>
                        </a:buClr>
                        <a:buSzPts val="1400"/>
                        <a:buFont typeface="Arial"/>
                        <a:buNone/>
                      </a:pPr>
                      <a:r>
                        <a:rPr lang="en-US" sz="1800" u="none" strike="noStrike" cap="none">
                          <a:latin typeface="Open Sans" panose="020B0606030504020204" pitchFamily="34" charset="0"/>
                          <a:ea typeface="Open Sans" panose="020B0606030504020204" pitchFamily="34" charset="0"/>
                          <a:cs typeface="Open Sans" panose="020B0606030504020204" pitchFamily="34" charset="0"/>
                          <a:sym typeface="Arial"/>
                        </a:rPr>
                        <a:t>'Latchkey’ Kids, Divorce, Dual Career Families</a:t>
                      </a:r>
                      <a:endParaRPr sz="1800" u="none" strike="noStrike" cap="none">
                        <a:latin typeface="Open Sans" panose="020B0606030504020204" pitchFamily="34" charset="0"/>
                        <a:ea typeface="Open Sans" panose="020B0606030504020204" pitchFamily="34" charset="0"/>
                        <a:cs typeface="Open Sans" panose="020B0606030504020204" pitchFamily="34" charset="0"/>
                      </a:endParaRPr>
                    </a:p>
                    <a:p>
                      <a:pPr marL="0" marR="0" lvl="0" indent="0" algn="ctr" rtl="0">
                        <a:lnSpc>
                          <a:spcPct val="100000"/>
                        </a:lnSpc>
                        <a:spcBef>
                          <a:spcPts val="600"/>
                        </a:spcBef>
                        <a:spcAft>
                          <a:spcPts val="0"/>
                        </a:spcAft>
                        <a:buClr>
                          <a:srgbClr val="000000"/>
                        </a:buClr>
                        <a:buSzPts val="1400"/>
                        <a:buFont typeface="Arial"/>
                        <a:buNone/>
                      </a:pPr>
                      <a:r>
                        <a:rPr lang="en-US" sz="1800" u="none" strike="noStrike" cap="none">
                          <a:latin typeface="Open Sans" panose="020B0606030504020204" pitchFamily="34" charset="0"/>
                          <a:ea typeface="Open Sans" panose="020B0606030504020204" pitchFamily="34" charset="0"/>
                          <a:cs typeface="Open Sans" panose="020B0606030504020204" pitchFamily="34" charset="0"/>
                          <a:sym typeface="Arial"/>
                        </a:rPr>
                        <a:t>Fall of Berlin Wall </a:t>
                      </a:r>
                      <a:endParaRPr sz="1800" u="none" strike="noStrike" cap="none">
                        <a:latin typeface="Open Sans" panose="020B0606030504020204" pitchFamily="34" charset="0"/>
                        <a:ea typeface="Open Sans" panose="020B0606030504020204" pitchFamily="34" charset="0"/>
                        <a:cs typeface="Open Sans" panose="020B0606030504020204" pitchFamily="34" charset="0"/>
                      </a:endParaRPr>
                    </a:p>
                    <a:p>
                      <a:pPr marL="0" marR="0" lvl="0" indent="0" algn="ctr" rtl="0">
                        <a:lnSpc>
                          <a:spcPct val="100000"/>
                        </a:lnSpc>
                        <a:spcBef>
                          <a:spcPts val="600"/>
                        </a:spcBef>
                        <a:spcAft>
                          <a:spcPts val="0"/>
                        </a:spcAft>
                        <a:buClr>
                          <a:srgbClr val="000000"/>
                        </a:buClr>
                        <a:buSzPts val="1800"/>
                        <a:buFont typeface="Arial"/>
                        <a:buNone/>
                      </a:pPr>
                      <a:r>
                        <a:rPr lang="en-US" sz="1800" u="none" strike="noStrike" cap="none">
                          <a:latin typeface="Open Sans" panose="020B0606030504020204" pitchFamily="34" charset="0"/>
                          <a:ea typeface="Open Sans" panose="020B0606030504020204" pitchFamily="34" charset="0"/>
                          <a:cs typeface="Open Sans" panose="020B0606030504020204" pitchFamily="34" charset="0"/>
                          <a:sym typeface="Arial"/>
                        </a:rPr>
                        <a:t>AIDS Epidemic</a:t>
                      </a:r>
                      <a:endParaRPr sz="1800" u="none" strike="noStrike" cap="none">
                        <a:latin typeface="Open Sans" panose="020B0606030504020204" pitchFamily="34" charset="0"/>
                        <a:ea typeface="Open Sans" panose="020B0606030504020204" pitchFamily="34" charset="0"/>
                        <a:cs typeface="Open Sans" panose="020B0606030504020204" pitchFamily="34" charset="0"/>
                      </a:endParaRPr>
                    </a:p>
                    <a:p>
                      <a:pPr marL="0" marR="0" lvl="0" indent="0" algn="ctr" rtl="0">
                        <a:lnSpc>
                          <a:spcPct val="100000"/>
                        </a:lnSpc>
                        <a:spcBef>
                          <a:spcPts val="600"/>
                        </a:spcBef>
                        <a:spcAft>
                          <a:spcPts val="0"/>
                        </a:spcAft>
                        <a:buClr>
                          <a:srgbClr val="000000"/>
                        </a:buClr>
                        <a:buSzPts val="1400"/>
                        <a:buFont typeface="Arial"/>
                        <a:buNone/>
                      </a:pPr>
                      <a:r>
                        <a:rPr lang="en-US" sz="1800" u="none" strike="noStrike" cap="none">
                          <a:latin typeface="Open Sans" panose="020B0606030504020204" pitchFamily="34" charset="0"/>
                          <a:ea typeface="Open Sans" panose="020B0606030504020204" pitchFamily="34" charset="0"/>
                          <a:cs typeface="Open Sans" panose="020B0606030504020204" pitchFamily="34" charset="0"/>
                          <a:sym typeface="Arial"/>
                        </a:rPr>
                        <a:t>Birth of Internet &amp; PCs</a:t>
                      </a:r>
                    </a:p>
                    <a:p>
                      <a:pPr marL="0" marR="0" lvl="0" indent="0" algn="ctr" rtl="0">
                        <a:lnSpc>
                          <a:spcPct val="100000"/>
                        </a:lnSpc>
                        <a:spcBef>
                          <a:spcPts val="600"/>
                        </a:spcBef>
                        <a:spcAft>
                          <a:spcPts val="0"/>
                        </a:spcAft>
                        <a:buClr>
                          <a:srgbClr val="000000"/>
                        </a:buClr>
                        <a:buSzPts val="1400"/>
                        <a:buFont typeface="Arial"/>
                        <a:buNone/>
                      </a:pPr>
                      <a:r>
                        <a:rPr lang="en-US" sz="1800" u="none" strike="noStrike" cap="none">
                          <a:latin typeface="Open Sans" panose="020B0606030504020204" pitchFamily="34" charset="0"/>
                          <a:ea typeface="Open Sans" panose="020B0606030504020204" pitchFamily="34" charset="0"/>
                          <a:cs typeface="Open Sans" panose="020B0606030504020204" pitchFamily="34" charset="0"/>
                          <a:sym typeface="Arial"/>
                        </a:rPr>
                        <a:t>The dot-com boom</a:t>
                      </a:r>
                      <a:endParaRPr sz="1800" u="none" strike="noStrike" cap="none">
                        <a:latin typeface="Open Sans" panose="020B0606030504020204" pitchFamily="34" charset="0"/>
                        <a:ea typeface="Open Sans" panose="020B0606030504020204" pitchFamily="34" charset="0"/>
                        <a:cs typeface="Open Sans" panose="020B0606030504020204" pitchFamily="34" charset="0"/>
                      </a:endParaRPr>
                    </a:p>
                  </a:txBody>
                  <a:tcPr marL="34300" marR="34300" marT="34300" marB="34300" anchor="ctr"/>
                </a:tc>
                <a:tc>
                  <a:txBody>
                    <a:bodyPr/>
                    <a:lstStyle/>
                    <a:p>
                      <a:pPr marL="0" marR="0" lvl="0" indent="0" algn="ctr" rtl="0">
                        <a:lnSpc>
                          <a:spcPct val="100000"/>
                        </a:lnSpc>
                        <a:spcBef>
                          <a:spcPts val="0"/>
                        </a:spcBef>
                        <a:spcAft>
                          <a:spcPts val="0"/>
                        </a:spcAft>
                        <a:buClr>
                          <a:srgbClr val="000000"/>
                        </a:buClr>
                        <a:buSzPts val="1400"/>
                        <a:buFont typeface="Arial"/>
                        <a:buNone/>
                      </a:pPr>
                      <a:r>
                        <a:rPr lang="en-US" sz="1800" u="none" strike="noStrike" cap="none">
                          <a:latin typeface="Open Sans" panose="020B0606030504020204" pitchFamily="34" charset="0"/>
                          <a:ea typeface="Open Sans" panose="020B0606030504020204" pitchFamily="34" charset="0"/>
                          <a:cs typeface="Open Sans" panose="020B0606030504020204" pitchFamily="34" charset="0"/>
                          <a:sym typeface="Arial"/>
                        </a:rPr>
                        <a:t>9/11 Attacks</a:t>
                      </a:r>
                      <a:endParaRPr sz="1800" u="none" strike="noStrike" cap="none">
                        <a:latin typeface="Open Sans" panose="020B0606030504020204" pitchFamily="34" charset="0"/>
                        <a:ea typeface="Open Sans" panose="020B0606030504020204" pitchFamily="34" charset="0"/>
                        <a:cs typeface="Open Sans" panose="020B0606030504020204" pitchFamily="34" charset="0"/>
                      </a:endParaRPr>
                    </a:p>
                    <a:p>
                      <a:pPr marL="0" marR="0" lvl="0" indent="0" algn="ctr" rtl="0">
                        <a:lnSpc>
                          <a:spcPct val="100000"/>
                        </a:lnSpc>
                        <a:spcBef>
                          <a:spcPts val="600"/>
                        </a:spcBef>
                        <a:spcAft>
                          <a:spcPts val="0"/>
                        </a:spcAft>
                        <a:buClr>
                          <a:srgbClr val="000000"/>
                        </a:buClr>
                        <a:buSzPts val="1400"/>
                        <a:buFont typeface="Arial"/>
                        <a:buNone/>
                      </a:pPr>
                      <a:r>
                        <a:rPr lang="en-US" sz="1800" u="none" strike="noStrike" cap="none">
                          <a:latin typeface="Open Sans" panose="020B0606030504020204" pitchFamily="34" charset="0"/>
                          <a:ea typeface="Open Sans" panose="020B0606030504020204" pitchFamily="34" charset="0"/>
                          <a:cs typeface="Open Sans" panose="020B0606030504020204" pitchFamily="34" charset="0"/>
                          <a:sym typeface="Arial"/>
                        </a:rPr>
                        <a:t>Tech is for Play</a:t>
                      </a:r>
                      <a:endParaRPr sz="1800" u="none" strike="noStrike" cap="none">
                        <a:latin typeface="Open Sans" panose="020B0606030504020204" pitchFamily="34" charset="0"/>
                        <a:ea typeface="Open Sans" panose="020B0606030504020204" pitchFamily="34" charset="0"/>
                        <a:cs typeface="Open Sans" panose="020B0606030504020204" pitchFamily="34" charset="0"/>
                      </a:endParaRPr>
                    </a:p>
                    <a:p>
                      <a:pPr marL="0" marR="0" lvl="0" indent="0" algn="ctr" rtl="0">
                        <a:lnSpc>
                          <a:spcPct val="100000"/>
                        </a:lnSpc>
                        <a:spcBef>
                          <a:spcPts val="600"/>
                        </a:spcBef>
                        <a:spcAft>
                          <a:spcPts val="0"/>
                        </a:spcAft>
                        <a:buClr>
                          <a:srgbClr val="000000"/>
                        </a:buClr>
                        <a:buSzPts val="1400"/>
                        <a:buFont typeface="Arial"/>
                        <a:buNone/>
                      </a:pPr>
                      <a:r>
                        <a:rPr lang="en-US" sz="1800" u="none" strike="noStrike" cap="none">
                          <a:latin typeface="Open Sans" panose="020B0606030504020204" pitchFamily="34" charset="0"/>
                          <a:ea typeface="Open Sans" panose="020B0606030504020204" pitchFamily="34" charset="0"/>
                          <a:cs typeface="Open Sans" panose="020B0606030504020204" pitchFamily="34" charset="0"/>
                          <a:sym typeface="Arial"/>
                        </a:rPr>
                        <a:t>1 in 3 is an Only Child</a:t>
                      </a:r>
                      <a:endParaRPr sz="1800" u="none" strike="noStrike" cap="none">
                        <a:latin typeface="Open Sans" panose="020B0606030504020204" pitchFamily="34" charset="0"/>
                        <a:ea typeface="Open Sans" panose="020B0606030504020204" pitchFamily="34" charset="0"/>
                        <a:cs typeface="Open Sans" panose="020B0606030504020204" pitchFamily="34" charset="0"/>
                      </a:endParaRPr>
                    </a:p>
                    <a:p>
                      <a:pPr marL="0" marR="0" lvl="0" indent="0" algn="ctr" rtl="0">
                        <a:lnSpc>
                          <a:spcPct val="100000"/>
                        </a:lnSpc>
                        <a:spcBef>
                          <a:spcPts val="600"/>
                        </a:spcBef>
                        <a:spcAft>
                          <a:spcPts val="0"/>
                        </a:spcAft>
                        <a:buClr>
                          <a:srgbClr val="000000"/>
                        </a:buClr>
                        <a:buSzPts val="1400"/>
                        <a:buFont typeface="Arial"/>
                        <a:buNone/>
                      </a:pPr>
                      <a:r>
                        <a:rPr lang="en-US" sz="1800" u="none" strike="noStrike" cap="none">
                          <a:latin typeface="Open Sans" panose="020B0606030504020204" pitchFamily="34" charset="0"/>
                          <a:ea typeface="Open Sans" panose="020B0606030504020204" pitchFamily="34" charset="0"/>
                          <a:cs typeface="Open Sans" panose="020B0606030504020204" pitchFamily="34" charset="0"/>
                          <a:sym typeface="Arial"/>
                        </a:rPr>
                        <a:t>Internet &amp; Social</a:t>
                      </a:r>
                      <a:r>
                        <a:rPr lang="en-US" sz="1800" u="none" strike="noStrike" cap="none" baseline="0">
                          <a:latin typeface="Open Sans" panose="020B0606030504020204" pitchFamily="34" charset="0"/>
                          <a:ea typeface="Open Sans" panose="020B0606030504020204" pitchFamily="34" charset="0"/>
                          <a:cs typeface="Open Sans" panose="020B0606030504020204" pitchFamily="34" charset="0"/>
                          <a:sym typeface="Arial"/>
                        </a:rPr>
                        <a:t> Media</a:t>
                      </a:r>
                      <a:endParaRPr sz="1800" u="none" strike="noStrike" cap="none">
                        <a:latin typeface="Open Sans" panose="020B0606030504020204" pitchFamily="34" charset="0"/>
                        <a:ea typeface="Open Sans" panose="020B0606030504020204" pitchFamily="34" charset="0"/>
                        <a:cs typeface="Open Sans" panose="020B0606030504020204" pitchFamily="34" charset="0"/>
                      </a:endParaRPr>
                    </a:p>
                    <a:p>
                      <a:pPr marL="0" marR="0" lvl="0" indent="0" algn="ctr" rtl="0">
                        <a:lnSpc>
                          <a:spcPct val="100000"/>
                        </a:lnSpc>
                        <a:spcBef>
                          <a:spcPts val="600"/>
                        </a:spcBef>
                        <a:spcAft>
                          <a:spcPts val="0"/>
                        </a:spcAft>
                        <a:buClr>
                          <a:srgbClr val="000000"/>
                        </a:buClr>
                        <a:buSzPts val="1400"/>
                        <a:buFont typeface="Arial"/>
                        <a:buNone/>
                      </a:pPr>
                      <a:r>
                        <a:rPr lang="en-US" sz="1800" u="none" strike="noStrike" cap="none">
                          <a:latin typeface="Open Sans" panose="020B0606030504020204" pitchFamily="34" charset="0"/>
                          <a:ea typeface="Open Sans" panose="020B0606030504020204" pitchFamily="34" charset="0"/>
                          <a:cs typeface="Open Sans" panose="020B0606030504020204" pitchFamily="34" charset="0"/>
                          <a:sym typeface="Arial"/>
                        </a:rPr>
                        <a:t>Mass shootings</a:t>
                      </a:r>
                    </a:p>
                    <a:p>
                      <a:pPr marL="0" marR="0" lvl="0" indent="0" algn="ctr" rtl="0">
                        <a:lnSpc>
                          <a:spcPct val="100000"/>
                        </a:lnSpc>
                        <a:spcBef>
                          <a:spcPts val="600"/>
                        </a:spcBef>
                        <a:spcAft>
                          <a:spcPts val="0"/>
                        </a:spcAft>
                        <a:buClr>
                          <a:srgbClr val="000000"/>
                        </a:buClr>
                        <a:buSzPts val="1400"/>
                        <a:buFont typeface="Arial"/>
                        <a:buNone/>
                      </a:pPr>
                      <a:r>
                        <a:rPr lang="en-US" sz="1800" u="none" strike="noStrike" cap="none">
                          <a:latin typeface="Open Sans" panose="020B0606030504020204" pitchFamily="34" charset="0"/>
                          <a:ea typeface="Open Sans" panose="020B0606030504020204" pitchFamily="34" charset="0"/>
                          <a:cs typeface="Open Sans" panose="020B0606030504020204" pitchFamily="34" charset="0"/>
                          <a:sym typeface="Arial"/>
                        </a:rPr>
                        <a:t>Immediacy</a:t>
                      </a:r>
                      <a:endParaRPr sz="1800" u="none" strike="noStrike" cap="none">
                        <a:latin typeface="Open Sans" panose="020B0606030504020204" pitchFamily="34" charset="0"/>
                        <a:ea typeface="Open Sans" panose="020B0606030504020204" pitchFamily="34" charset="0"/>
                        <a:cs typeface="Open Sans" panose="020B0606030504020204" pitchFamily="34" charset="0"/>
                      </a:endParaRPr>
                    </a:p>
                  </a:txBody>
                  <a:tcPr marL="34300" marR="34300" marT="34300" marB="34300" anchor="ctr"/>
                </a:tc>
                <a:tc>
                  <a:txBody>
                    <a:bodyPr/>
                    <a:lstStyle/>
                    <a:p>
                      <a:pPr marL="0" marR="0" lvl="0" indent="0" algn="ctr" rtl="0">
                        <a:lnSpc>
                          <a:spcPct val="100000"/>
                        </a:lnSpc>
                        <a:spcBef>
                          <a:spcPts val="0"/>
                        </a:spcBef>
                        <a:spcAft>
                          <a:spcPts val="0"/>
                        </a:spcAft>
                        <a:buClr>
                          <a:srgbClr val="000000"/>
                        </a:buClr>
                        <a:buSzPts val="1800"/>
                        <a:buFont typeface="Arial"/>
                        <a:buNone/>
                      </a:pPr>
                      <a:r>
                        <a:rPr lang="en-US" sz="1800" u="none" strike="noStrike" cap="none">
                          <a:latin typeface="Open Sans" panose="020B0606030504020204" pitchFamily="34" charset="0"/>
                          <a:ea typeface="Open Sans" panose="020B0606030504020204" pitchFamily="34" charset="0"/>
                          <a:cs typeface="Open Sans" panose="020B0606030504020204" pitchFamily="34" charset="0"/>
                          <a:sym typeface="Arial"/>
                        </a:rPr>
                        <a:t>‘Digital Natives’</a:t>
                      </a:r>
                      <a:endParaRPr sz="1800" u="none" strike="noStrike" cap="none">
                        <a:latin typeface="Open Sans" panose="020B0606030504020204" pitchFamily="34" charset="0"/>
                        <a:ea typeface="Open Sans" panose="020B0606030504020204" pitchFamily="34" charset="0"/>
                        <a:cs typeface="Open Sans" panose="020B0606030504020204" pitchFamily="34" charset="0"/>
                      </a:endParaRPr>
                    </a:p>
                    <a:p>
                      <a:pPr marL="0" marR="0" lvl="0" indent="0" algn="ctr" rtl="0">
                        <a:lnSpc>
                          <a:spcPct val="100000"/>
                        </a:lnSpc>
                        <a:spcBef>
                          <a:spcPts val="600"/>
                        </a:spcBef>
                        <a:spcAft>
                          <a:spcPts val="0"/>
                        </a:spcAft>
                        <a:buClr>
                          <a:srgbClr val="000000"/>
                        </a:buClr>
                        <a:buSzPts val="1400"/>
                        <a:buFont typeface="Arial"/>
                        <a:buNone/>
                      </a:pPr>
                      <a:r>
                        <a:rPr lang="en-US" sz="1800" u="none" strike="noStrike" cap="none">
                          <a:latin typeface="Open Sans" panose="020B0606030504020204" pitchFamily="34" charset="0"/>
                          <a:ea typeface="Open Sans" panose="020B0606030504020204" pitchFamily="34" charset="0"/>
                          <a:cs typeface="Open Sans" panose="020B0606030504020204" pitchFamily="34" charset="0"/>
                          <a:sym typeface="Arial"/>
                        </a:rPr>
                        <a:t>Social Everything</a:t>
                      </a:r>
                      <a:endParaRPr sz="1800" u="none" strike="noStrike" cap="none">
                        <a:latin typeface="Open Sans" panose="020B0606030504020204" pitchFamily="34" charset="0"/>
                        <a:ea typeface="Open Sans" panose="020B0606030504020204" pitchFamily="34" charset="0"/>
                        <a:cs typeface="Open Sans" panose="020B0606030504020204" pitchFamily="34" charset="0"/>
                      </a:endParaRPr>
                    </a:p>
                    <a:p>
                      <a:pPr marL="0" marR="0" lvl="0" indent="0" algn="ctr" rtl="0">
                        <a:lnSpc>
                          <a:spcPct val="100000"/>
                        </a:lnSpc>
                        <a:spcBef>
                          <a:spcPts val="600"/>
                        </a:spcBef>
                        <a:spcAft>
                          <a:spcPts val="0"/>
                        </a:spcAft>
                        <a:buClr>
                          <a:srgbClr val="000000"/>
                        </a:buClr>
                        <a:buSzPts val="1400"/>
                        <a:buFont typeface="Arial"/>
                        <a:buNone/>
                      </a:pPr>
                      <a:r>
                        <a:rPr lang="en-US" sz="1800" u="none" strike="noStrike" cap="none">
                          <a:latin typeface="Open Sans" panose="020B0606030504020204" pitchFamily="34" charset="0"/>
                          <a:ea typeface="Open Sans" panose="020B0606030504020204" pitchFamily="34" charset="0"/>
                          <a:cs typeface="Open Sans" panose="020B0606030504020204" pitchFamily="34" charset="0"/>
                          <a:sym typeface="Arial"/>
                        </a:rPr>
                        <a:t>School Shootings</a:t>
                      </a:r>
                      <a:endParaRPr sz="1800" u="none" strike="noStrike" cap="none">
                        <a:latin typeface="Open Sans" panose="020B0606030504020204" pitchFamily="34" charset="0"/>
                        <a:ea typeface="Open Sans" panose="020B0606030504020204" pitchFamily="34" charset="0"/>
                        <a:cs typeface="Open Sans" panose="020B0606030504020204" pitchFamily="34" charset="0"/>
                      </a:endParaRPr>
                    </a:p>
                    <a:p>
                      <a:pPr marL="0" marR="0" lvl="0" indent="0" algn="ctr" rtl="0">
                        <a:lnSpc>
                          <a:spcPct val="100000"/>
                        </a:lnSpc>
                        <a:spcBef>
                          <a:spcPts val="600"/>
                        </a:spcBef>
                        <a:spcAft>
                          <a:spcPts val="0"/>
                        </a:spcAft>
                        <a:buClr>
                          <a:srgbClr val="000000"/>
                        </a:buClr>
                        <a:buSzPts val="1400"/>
                        <a:buFont typeface="Arial"/>
                        <a:buNone/>
                      </a:pPr>
                      <a:r>
                        <a:rPr lang="en-US" sz="1800" u="none" strike="noStrike" cap="none">
                          <a:latin typeface="Open Sans" panose="020B0606030504020204" pitchFamily="34" charset="0"/>
                          <a:ea typeface="Open Sans" panose="020B0606030504020204" pitchFamily="34" charset="0"/>
                          <a:cs typeface="Open Sans" panose="020B0606030504020204" pitchFamily="34" charset="0"/>
                          <a:sym typeface="Arial"/>
                        </a:rPr>
                        <a:t>Reality TV</a:t>
                      </a:r>
                      <a:endParaRPr sz="1800" u="none" strike="noStrike" cap="none">
                        <a:latin typeface="Open Sans" panose="020B0606030504020204" pitchFamily="34" charset="0"/>
                        <a:ea typeface="Open Sans" panose="020B0606030504020204" pitchFamily="34" charset="0"/>
                        <a:cs typeface="Open Sans" panose="020B0606030504020204" pitchFamily="34" charset="0"/>
                      </a:endParaRPr>
                    </a:p>
                    <a:p>
                      <a:pPr marL="0" marR="0" lvl="0" indent="0" algn="ctr" rtl="0">
                        <a:lnSpc>
                          <a:spcPct val="100000"/>
                        </a:lnSpc>
                        <a:spcBef>
                          <a:spcPts val="600"/>
                        </a:spcBef>
                        <a:spcAft>
                          <a:spcPts val="0"/>
                        </a:spcAft>
                        <a:buClr>
                          <a:srgbClr val="000000"/>
                        </a:buClr>
                        <a:buSzPts val="1400"/>
                        <a:buFont typeface="Arial"/>
                        <a:buNone/>
                      </a:pPr>
                      <a:r>
                        <a:rPr lang="en-US" sz="1800" u="none" strike="noStrike" cap="none">
                          <a:latin typeface="Open Sans" panose="020B0606030504020204" pitchFamily="34" charset="0"/>
                          <a:ea typeface="Open Sans" panose="020B0606030504020204" pitchFamily="34" charset="0"/>
                          <a:cs typeface="Open Sans" panose="020B0606030504020204" pitchFamily="34" charset="0"/>
                          <a:sym typeface="Arial"/>
                        </a:rPr>
                        <a:t>Great Recession</a:t>
                      </a:r>
                    </a:p>
                    <a:p>
                      <a:pPr marL="0" marR="0" lvl="0" indent="0" algn="ctr" rtl="0">
                        <a:lnSpc>
                          <a:spcPct val="100000"/>
                        </a:lnSpc>
                        <a:spcBef>
                          <a:spcPts val="600"/>
                        </a:spcBef>
                        <a:spcAft>
                          <a:spcPts val="0"/>
                        </a:spcAft>
                        <a:buClr>
                          <a:srgbClr val="000000"/>
                        </a:buClr>
                        <a:buSzPts val="1400"/>
                        <a:buFont typeface="Arial"/>
                        <a:buNone/>
                      </a:pPr>
                      <a:r>
                        <a:rPr lang="en-US" sz="1800" u="none" strike="noStrike" cap="none">
                          <a:latin typeface="Open Sans" panose="020B0606030504020204" pitchFamily="34" charset="0"/>
                          <a:ea typeface="Open Sans" panose="020B0606030504020204" pitchFamily="34" charset="0"/>
                          <a:cs typeface="Open Sans" panose="020B0606030504020204" pitchFamily="34" charset="0"/>
                          <a:sym typeface="Arial"/>
                        </a:rPr>
                        <a:t>COVID</a:t>
                      </a:r>
                      <a:endParaRPr sz="1800" u="none" strike="noStrike" cap="none">
                        <a:latin typeface="Open Sans" panose="020B0606030504020204" pitchFamily="34" charset="0"/>
                        <a:ea typeface="Open Sans" panose="020B0606030504020204" pitchFamily="34" charset="0"/>
                        <a:cs typeface="Open Sans" panose="020B0606030504020204" pitchFamily="34" charset="0"/>
                      </a:endParaRPr>
                    </a:p>
                    <a:p>
                      <a:pPr marL="0" marR="0" lvl="0" indent="0" algn="ctr" rtl="0">
                        <a:lnSpc>
                          <a:spcPct val="100000"/>
                        </a:lnSpc>
                        <a:spcBef>
                          <a:spcPts val="600"/>
                        </a:spcBef>
                        <a:spcAft>
                          <a:spcPts val="0"/>
                        </a:spcAft>
                        <a:buClr>
                          <a:srgbClr val="000000"/>
                        </a:buClr>
                        <a:buSzPts val="1400"/>
                        <a:buFont typeface="Arial"/>
                        <a:buNone/>
                      </a:pPr>
                      <a:r>
                        <a:rPr lang="en-US" sz="1800" u="none" strike="noStrike" cap="none">
                          <a:latin typeface="Open Sans" panose="020B0606030504020204" pitchFamily="34" charset="0"/>
                          <a:ea typeface="Open Sans" panose="020B0606030504020204" pitchFamily="34" charset="0"/>
                          <a:cs typeface="Open Sans" panose="020B0606030504020204" pitchFamily="34" charset="0"/>
                          <a:sym typeface="Arial"/>
                        </a:rPr>
                        <a:t>Non-</a:t>
                      </a:r>
                      <a:r>
                        <a:rPr lang="en-US" sz="1800" u="none" strike="noStrike" cap="none">
                          <a:latin typeface="Open Sans" panose="020B0606030504020204" pitchFamily="34" charset="0"/>
                          <a:ea typeface="Open Sans" panose="020B0606030504020204" pitchFamily="34" charset="0"/>
                          <a:cs typeface="Open Sans" panose="020B0606030504020204" pitchFamily="34" charset="0"/>
                        </a:rPr>
                        <a:t>B</a:t>
                      </a:r>
                      <a:r>
                        <a:rPr lang="en-US" sz="1800" u="none" strike="noStrike" cap="none">
                          <a:latin typeface="Open Sans" panose="020B0606030504020204" pitchFamily="34" charset="0"/>
                          <a:ea typeface="Open Sans" panose="020B0606030504020204" pitchFamily="34" charset="0"/>
                          <a:cs typeface="Open Sans" panose="020B0606030504020204" pitchFamily="34" charset="0"/>
                          <a:sym typeface="Arial"/>
                        </a:rPr>
                        <a:t>inary </a:t>
                      </a:r>
                      <a:r>
                        <a:rPr lang="en-US" sz="1800" u="none" strike="noStrike" cap="none">
                          <a:latin typeface="Open Sans" panose="020B0606030504020204" pitchFamily="34" charset="0"/>
                          <a:ea typeface="Open Sans" panose="020B0606030504020204" pitchFamily="34" charset="0"/>
                          <a:cs typeface="Open Sans" panose="020B0606030504020204" pitchFamily="34" charset="0"/>
                        </a:rPr>
                        <a:t>C</a:t>
                      </a:r>
                      <a:r>
                        <a:rPr lang="en-US" sz="1800" u="none" strike="noStrike" cap="none">
                          <a:latin typeface="Open Sans" panose="020B0606030504020204" pitchFamily="34" charset="0"/>
                          <a:ea typeface="Open Sans" panose="020B0606030504020204" pitchFamily="34" charset="0"/>
                          <a:cs typeface="Open Sans" panose="020B0606030504020204" pitchFamily="34" charset="0"/>
                          <a:sym typeface="Arial"/>
                        </a:rPr>
                        <a:t>ulture</a:t>
                      </a:r>
                      <a:endParaRPr sz="1800" u="none" strike="noStrike" cap="none">
                        <a:latin typeface="Open Sans" panose="020B0606030504020204" pitchFamily="34" charset="0"/>
                        <a:ea typeface="Open Sans" panose="020B0606030504020204" pitchFamily="34" charset="0"/>
                        <a:cs typeface="Open Sans" panose="020B0606030504020204" pitchFamily="34" charset="0"/>
                      </a:endParaRPr>
                    </a:p>
                  </a:txBody>
                  <a:tcPr marL="34300" marR="34300" marT="34300" marB="34300" anchor="ctr"/>
                </a:tc>
                <a:extLst>
                  <a:ext uri="{0D108BD9-81ED-4DB2-BD59-A6C34878D82A}">
                    <a16:rowId xmlns:a16="http://schemas.microsoft.com/office/drawing/2014/main" val="10003"/>
                  </a:ext>
                </a:extLst>
              </a:tr>
              <a:tr h="1394707">
                <a:tc>
                  <a:txBody>
                    <a:bodyPr/>
                    <a:lstStyle/>
                    <a:p>
                      <a:pPr marL="0" marR="0" lvl="0" indent="0" algn="ctr" rtl="0">
                        <a:lnSpc>
                          <a:spcPct val="100000"/>
                        </a:lnSpc>
                        <a:spcBef>
                          <a:spcPts val="0"/>
                        </a:spcBef>
                        <a:spcAft>
                          <a:spcPts val="0"/>
                        </a:spcAft>
                        <a:buClr>
                          <a:srgbClr val="000000"/>
                        </a:buClr>
                        <a:buSzPts val="1600"/>
                        <a:buFont typeface="Arial"/>
                        <a:buNone/>
                      </a:pPr>
                      <a:r>
                        <a:rPr lang="en-US" sz="1800" b="1" u="none" strike="noStrike" cap="none">
                          <a:latin typeface="Open Sans" panose="020B0606030504020204" pitchFamily="34" charset="0"/>
                          <a:ea typeface="Open Sans" panose="020B0606030504020204" pitchFamily="34" charset="0"/>
                          <a:cs typeface="Open Sans" panose="020B0606030504020204" pitchFamily="34" charset="0"/>
                        </a:rPr>
                        <a:t>Key Technology</a:t>
                      </a:r>
                      <a:endParaRPr sz="1800" b="1" u="none" strike="noStrike" cap="none">
                        <a:latin typeface="Open Sans" panose="020B0606030504020204" pitchFamily="34" charset="0"/>
                        <a:ea typeface="Open Sans" panose="020B0606030504020204" pitchFamily="34" charset="0"/>
                        <a:cs typeface="Open Sans" panose="020B0606030504020204" pitchFamily="34" charset="0"/>
                        <a:sym typeface="Arial"/>
                      </a:endParaRPr>
                    </a:p>
                  </a:txBody>
                  <a:tcPr marL="34300" marR="34300" marT="34300" marB="34300" anchor="ctr"/>
                </a:tc>
                <a:tc>
                  <a:txBody>
                    <a:bodyPr/>
                    <a:lstStyle/>
                    <a:p>
                      <a:pPr marL="0" marR="0" lvl="0" indent="0" algn="l" rtl="0">
                        <a:lnSpc>
                          <a:spcPct val="100000"/>
                        </a:lnSpc>
                        <a:spcBef>
                          <a:spcPts val="0"/>
                        </a:spcBef>
                        <a:spcAft>
                          <a:spcPts val="0"/>
                        </a:spcAft>
                        <a:buClr>
                          <a:srgbClr val="000000"/>
                        </a:buClr>
                        <a:buSzPts val="1400"/>
                        <a:buFont typeface="Arial"/>
                        <a:buNone/>
                      </a:pPr>
                      <a:endParaRPr sz="1600" u="none" strike="noStrike" cap="none">
                        <a:latin typeface="Open Sans" panose="020B0606030504020204" pitchFamily="34" charset="0"/>
                        <a:ea typeface="Open Sans" panose="020B0606030504020204" pitchFamily="34" charset="0"/>
                        <a:cs typeface="Open Sans" panose="020B0606030504020204" pitchFamily="34" charset="0"/>
                      </a:endParaRPr>
                    </a:p>
                    <a:p>
                      <a:pPr marL="0" marR="0" lvl="0" indent="0" algn="l" rtl="0">
                        <a:lnSpc>
                          <a:spcPct val="100000"/>
                        </a:lnSpc>
                        <a:spcBef>
                          <a:spcPts val="0"/>
                        </a:spcBef>
                        <a:spcAft>
                          <a:spcPts val="0"/>
                        </a:spcAft>
                        <a:buClr>
                          <a:srgbClr val="000000"/>
                        </a:buClr>
                        <a:buSzPts val="1400"/>
                        <a:buFont typeface="Arial"/>
                        <a:buNone/>
                      </a:pPr>
                      <a:endParaRPr sz="1600" u="none" strike="noStrike" cap="none">
                        <a:latin typeface="Open Sans" panose="020B0606030504020204" pitchFamily="34" charset="0"/>
                        <a:ea typeface="Open Sans" panose="020B0606030504020204" pitchFamily="34" charset="0"/>
                        <a:cs typeface="Open Sans" panose="020B0606030504020204" pitchFamily="34" charset="0"/>
                      </a:endParaRPr>
                    </a:p>
                    <a:p>
                      <a:pPr marL="0" marR="0" lvl="0" indent="0" algn="l" rtl="0">
                        <a:lnSpc>
                          <a:spcPct val="100000"/>
                        </a:lnSpc>
                        <a:spcBef>
                          <a:spcPts val="0"/>
                        </a:spcBef>
                        <a:spcAft>
                          <a:spcPts val="0"/>
                        </a:spcAft>
                        <a:buClr>
                          <a:srgbClr val="000000"/>
                        </a:buClr>
                        <a:buSzPts val="1400"/>
                        <a:buFont typeface="Arial"/>
                        <a:buNone/>
                      </a:pPr>
                      <a:endParaRPr sz="1600" u="none" strike="noStrike" cap="none">
                        <a:latin typeface="Open Sans" panose="020B0606030504020204" pitchFamily="34" charset="0"/>
                        <a:ea typeface="Open Sans" panose="020B0606030504020204" pitchFamily="34" charset="0"/>
                        <a:cs typeface="Open Sans" panose="020B0606030504020204" pitchFamily="34" charset="0"/>
                      </a:endParaRPr>
                    </a:p>
                    <a:p>
                      <a:pPr marL="0" marR="0" lvl="0" indent="0" algn="l" rtl="0">
                        <a:lnSpc>
                          <a:spcPct val="100000"/>
                        </a:lnSpc>
                        <a:spcBef>
                          <a:spcPts val="0"/>
                        </a:spcBef>
                        <a:spcAft>
                          <a:spcPts val="0"/>
                        </a:spcAft>
                        <a:buClr>
                          <a:srgbClr val="000000"/>
                        </a:buClr>
                        <a:buSzPts val="1400"/>
                        <a:buFont typeface="Arial"/>
                        <a:buNone/>
                      </a:pPr>
                      <a:endParaRPr sz="1600" u="none" strike="noStrike" cap="none">
                        <a:latin typeface="Open Sans" panose="020B0606030504020204" pitchFamily="34" charset="0"/>
                        <a:ea typeface="Open Sans" panose="020B0606030504020204" pitchFamily="34" charset="0"/>
                        <a:cs typeface="Open Sans" panose="020B0606030504020204" pitchFamily="34" charset="0"/>
                      </a:endParaRPr>
                    </a:p>
                    <a:p>
                      <a:pPr marL="0" marR="0" lvl="0" indent="0" algn="ctr" rtl="0">
                        <a:lnSpc>
                          <a:spcPct val="100000"/>
                        </a:lnSpc>
                        <a:spcBef>
                          <a:spcPts val="0"/>
                        </a:spcBef>
                        <a:spcAft>
                          <a:spcPts val="0"/>
                        </a:spcAft>
                        <a:buClr>
                          <a:srgbClr val="000000"/>
                        </a:buClr>
                        <a:buSzPts val="1400"/>
                        <a:buFont typeface="Arial"/>
                        <a:buNone/>
                      </a:pPr>
                      <a:r>
                        <a:rPr lang="en-US" sz="1600" u="none" strike="noStrike" cap="none">
                          <a:latin typeface="Open Sans" panose="020B0606030504020204" pitchFamily="34" charset="0"/>
                          <a:ea typeface="Open Sans" panose="020B0606030504020204" pitchFamily="34" charset="0"/>
                          <a:cs typeface="Open Sans" panose="020B0606030504020204" pitchFamily="34" charset="0"/>
                        </a:rPr>
                        <a:t>TV</a:t>
                      </a:r>
                      <a:endParaRPr sz="1600" u="none" strike="noStrike" cap="none">
                        <a:latin typeface="Open Sans" panose="020B0606030504020204" pitchFamily="34" charset="0"/>
                        <a:ea typeface="Open Sans" panose="020B0606030504020204" pitchFamily="34" charset="0"/>
                        <a:cs typeface="Open Sans" panose="020B0606030504020204" pitchFamily="34" charset="0"/>
                        <a:sym typeface="Arial"/>
                      </a:endParaRPr>
                    </a:p>
                  </a:txBody>
                  <a:tcPr marL="34300" marR="34300" marT="34300" marB="34300"/>
                </a:tc>
                <a:tc>
                  <a:txBody>
                    <a:bodyPr/>
                    <a:lstStyle/>
                    <a:p>
                      <a:pPr marL="0" marR="0" lvl="0" indent="0" algn="l" rtl="0">
                        <a:lnSpc>
                          <a:spcPct val="100000"/>
                        </a:lnSpc>
                        <a:spcBef>
                          <a:spcPts val="0"/>
                        </a:spcBef>
                        <a:spcAft>
                          <a:spcPts val="0"/>
                        </a:spcAft>
                        <a:buClr>
                          <a:srgbClr val="000000"/>
                        </a:buClr>
                        <a:buSzPts val="1400"/>
                        <a:buFont typeface="Arial"/>
                        <a:buNone/>
                      </a:pPr>
                      <a:endParaRPr sz="1600" u="none" strike="noStrike" cap="none">
                        <a:latin typeface="Open Sans" panose="020B0606030504020204" pitchFamily="34" charset="0"/>
                        <a:ea typeface="Open Sans" panose="020B0606030504020204" pitchFamily="34" charset="0"/>
                        <a:cs typeface="Open Sans" panose="020B0606030504020204" pitchFamily="34" charset="0"/>
                      </a:endParaRPr>
                    </a:p>
                    <a:p>
                      <a:pPr marL="0" marR="0" lvl="0" indent="0" algn="l" rtl="0">
                        <a:lnSpc>
                          <a:spcPct val="100000"/>
                        </a:lnSpc>
                        <a:spcBef>
                          <a:spcPts val="0"/>
                        </a:spcBef>
                        <a:spcAft>
                          <a:spcPts val="0"/>
                        </a:spcAft>
                        <a:buClr>
                          <a:srgbClr val="000000"/>
                        </a:buClr>
                        <a:buSzPts val="1400"/>
                        <a:buFont typeface="Arial"/>
                        <a:buNone/>
                      </a:pPr>
                      <a:endParaRPr sz="1600" u="none" strike="noStrike" cap="none">
                        <a:latin typeface="Open Sans" panose="020B0606030504020204" pitchFamily="34" charset="0"/>
                        <a:ea typeface="Open Sans" panose="020B0606030504020204" pitchFamily="34" charset="0"/>
                        <a:cs typeface="Open Sans" panose="020B0606030504020204" pitchFamily="34" charset="0"/>
                      </a:endParaRPr>
                    </a:p>
                    <a:p>
                      <a:pPr marL="0" marR="0" lvl="0" indent="0" algn="l" rtl="0">
                        <a:lnSpc>
                          <a:spcPct val="100000"/>
                        </a:lnSpc>
                        <a:spcBef>
                          <a:spcPts val="0"/>
                        </a:spcBef>
                        <a:spcAft>
                          <a:spcPts val="0"/>
                        </a:spcAft>
                        <a:buClr>
                          <a:srgbClr val="000000"/>
                        </a:buClr>
                        <a:buSzPts val="1400"/>
                        <a:buFont typeface="Arial"/>
                        <a:buNone/>
                      </a:pPr>
                      <a:endParaRPr sz="1600" u="none" strike="noStrike" cap="none">
                        <a:latin typeface="Open Sans" panose="020B0606030504020204" pitchFamily="34" charset="0"/>
                        <a:ea typeface="Open Sans" panose="020B0606030504020204" pitchFamily="34" charset="0"/>
                        <a:cs typeface="Open Sans" panose="020B0606030504020204" pitchFamily="34" charset="0"/>
                      </a:endParaRPr>
                    </a:p>
                    <a:p>
                      <a:pPr marL="0" marR="0" lvl="0" indent="0" algn="l" rtl="0">
                        <a:lnSpc>
                          <a:spcPct val="100000"/>
                        </a:lnSpc>
                        <a:spcBef>
                          <a:spcPts val="0"/>
                        </a:spcBef>
                        <a:spcAft>
                          <a:spcPts val="0"/>
                        </a:spcAft>
                        <a:buClr>
                          <a:srgbClr val="000000"/>
                        </a:buClr>
                        <a:buSzPts val="1400"/>
                        <a:buFont typeface="Arial"/>
                        <a:buNone/>
                      </a:pPr>
                      <a:endParaRPr sz="1600" u="none" strike="noStrike" cap="none">
                        <a:latin typeface="Open Sans" panose="020B0606030504020204" pitchFamily="34" charset="0"/>
                        <a:ea typeface="Open Sans" panose="020B0606030504020204" pitchFamily="34" charset="0"/>
                        <a:cs typeface="Open Sans" panose="020B0606030504020204" pitchFamily="34" charset="0"/>
                      </a:endParaRPr>
                    </a:p>
                    <a:p>
                      <a:pPr marL="0" marR="0" lvl="0" indent="0" algn="ctr" rtl="0">
                        <a:lnSpc>
                          <a:spcPct val="100000"/>
                        </a:lnSpc>
                        <a:spcBef>
                          <a:spcPts val="0"/>
                        </a:spcBef>
                        <a:spcAft>
                          <a:spcPts val="0"/>
                        </a:spcAft>
                        <a:buClr>
                          <a:srgbClr val="000000"/>
                        </a:buClr>
                        <a:buSzPts val="1400"/>
                        <a:buFont typeface="Arial"/>
                        <a:buNone/>
                      </a:pPr>
                      <a:r>
                        <a:rPr lang="en-US" sz="1600" u="none" strike="noStrike" cap="none">
                          <a:latin typeface="Open Sans" panose="020B0606030504020204" pitchFamily="34" charset="0"/>
                          <a:ea typeface="Open Sans" panose="020B0606030504020204" pitchFamily="34" charset="0"/>
                          <a:cs typeface="Open Sans" panose="020B0606030504020204" pitchFamily="34" charset="0"/>
                        </a:rPr>
                        <a:t>PC</a:t>
                      </a:r>
                      <a:endParaRPr sz="1600" u="none" strike="noStrike" cap="none">
                        <a:latin typeface="Open Sans" panose="020B0606030504020204" pitchFamily="34" charset="0"/>
                        <a:ea typeface="Open Sans" panose="020B0606030504020204" pitchFamily="34" charset="0"/>
                        <a:cs typeface="Open Sans" panose="020B0606030504020204" pitchFamily="34" charset="0"/>
                        <a:sym typeface="Arial"/>
                      </a:endParaRPr>
                    </a:p>
                  </a:txBody>
                  <a:tcPr marL="34300" marR="34300" marT="34300" marB="34300"/>
                </a:tc>
                <a:tc>
                  <a:txBody>
                    <a:bodyPr/>
                    <a:lstStyle/>
                    <a:p>
                      <a:pPr marL="0" marR="0" lvl="0" indent="0" algn="l" rtl="0">
                        <a:lnSpc>
                          <a:spcPct val="100000"/>
                        </a:lnSpc>
                        <a:spcBef>
                          <a:spcPts val="0"/>
                        </a:spcBef>
                        <a:spcAft>
                          <a:spcPts val="0"/>
                        </a:spcAft>
                        <a:buClr>
                          <a:srgbClr val="000000"/>
                        </a:buClr>
                        <a:buSzPts val="1400"/>
                        <a:buFont typeface="Arial"/>
                        <a:buNone/>
                      </a:pPr>
                      <a:endParaRPr sz="1600" u="none" strike="noStrike" cap="none">
                        <a:latin typeface="Open Sans" panose="020B0606030504020204" pitchFamily="34" charset="0"/>
                        <a:ea typeface="Open Sans" panose="020B0606030504020204" pitchFamily="34" charset="0"/>
                        <a:cs typeface="Open Sans" panose="020B0606030504020204" pitchFamily="34" charset="0"/>
                      </a:endParaRPr>
                    </a:p>
                    <a:p>
                      <a:pPr marL="0" marR="0" lvl="0" indent="0" algn="l" rtl="0">
                        <a:lnSpc>
                          <a:spcPct val="100000"/>
                        </a:lnSpc>
                        <a:spcBef>
                          <a:spcPts val="0"/>
                        </a:spcBef>
                        <a:spcAft>
                          <a:spcPts val="0"/>
                        </a:spcAft>
                        <a:buClr>
                          <a:srgbClr val="000000"/>
                        </a:buClr>
                        <a:buSzPts val="1400"/>
                        <a:buFont typeface="Arial"/>
                        <a:buNone/>
                      </a:pPr>
                      <a:endParaRPr sz="1600" u="none" strike="noStrike" cap="none">
                        <a:latin typeface="Open Sans" panose="020B0606030504020204" pitchFamily="34" charset="0"/>
                        <a:ea typeface="Open Sans" panose="020B0606030504020204" pitchFamily="34" charset="0"/>
                        <a:cs typeface="Open Sans" panose="020B0606030504020204" pitchFamily="34" charset="0"/>
                      </a:endParaRPr>
                    </a:p>
                    <a:p>
                      <a:pPr marL="0" marR="0" lvl="0" indent="0" algn="l" rtl="0">
                        <a:lnSpc>
                          <a:spcPct val="100000"/>
                        </a:lnSpc>
                        <a:spcBef>
                          <a:spcPts val="0"/>
                        </a:spcBef>
                        <a:spcAft>
                          <a:spcPts val="0"/>
                        </a:spcAft>
                        <a:buClr>
                          <a:srgbClr val="000000"/>
                        </a:buClr>
                        <a:buSzPts val="1400"/>
                        <a:buFont typeface="Arial"/>
                        <a:buNone/>
                      </a:pPr>
                      <a:endParaRPr sz="1600" u="none" strike="noStrike" cap="none">
                        <a:latin typeface="Open Sans" panose="020B0606030504020204" pitchFamily="34" charset="0"/>
                        <a:ea typeface="Open Sans" panose="020B0606030504020204" pitchFamily="34" charset="0"/>
                        <a:cs typeface="Open Sans" panose="020B0606030504020204" pitchFamily="34" charset="0"/>
                      </a:endParaRPr>
                    </a:p>
                    <a:p>
                      <a:pPr marL="0" marR="0" lvl="0" indent="0" algn="l" rtl="0">
                        <a:lnSpc>
                          <a:spcPct val="100000"/>
                        </a:lnSpc>
                        <a:spcBef>
                          <a:spcPts val="0"/>
                        </a:spcBef>
                        <a:spcAft>
                          <a:spcPts val="0"/>
                        </a:spcAft>
                        <a:buClr>
                          <a:srgbClr val="000000"/>
                        </a:buClr>
                        <a:buSzPts val="1400"/>
                        <a:buFont typeface="Arial"/>
                        <a:buNone/>
                      </a:pPr>
                      <a:endParaRPr sz="1600" u="none" strike="noStrike" cap="none">
                        <a:latin typeface="Open Sans" panose="020B0606030504020204" pitchFamily="34" charset="0"/>
                        <a:ea typeface="Open Sans" panose="020B0606030504020204" pitchFamily="34" charset="0"/>
                        <a:cs typeface="Open Sans" panose="020B0606030504020204" pitchFamily="34" charset="0"/>
                      </a:endParaRPr>
                    </a:p>
                    <a:p>
                      <a:pPr marL="0" marR="0" lvl="0" indent="0" algn="ctr" rtl="0">
                        <a:lnSpc>
                          <a:spcPct val="100000"/>
                        </a:lnSpc>
                        <a:spcBef>
                          <a:spcPts val="0"/>
                        </a:spcBef>
                        <a:spcAft>
                          <a:spcPts val="0"/>
                        </a:spcAft>
                        <a:buClr>
                          <a:srgbClr val="000000"/>
                        </a:buClr>
                        <a:buSzPts val="1400"/>
                        <a:buFont typeface="Arial"/>
                        <a:buNone/>
                      </a:pPr>
                      <a:r>
                        <a:rPr lang="en-US" sz="1600" u="none" strike="noStrike" cap="none">
                          <a:latin typeface="Open Sans" panose="020B0606030504020204" pitchFamily="34" charset="0"/>
                          <a:ea typeface="Open Sans" panose="020B0606030504020204" pitchFamily="34" charset="0"/>
                          <a:cs typeface="Open Sans" panose="020B0606030504020204" pitchFamily="34" charset="0"/>
                        </a:rPr>
                        <a:t>Smartphone</a:t>
                      </a:r>
                      <a:endParaRPr sz="1600" u="none" strike="noStrike" cap="none">
                        <a:latin typeface="Open Sans" panose="020B0606030504020204" pitchFamily="34" charset="0"/>
                        <a:ea typeface="Open Sans" panose="020B0606030504020204" pitchFamily="34" charset="0"/>
                        <a:cs typeface="Open Sans" panose="020B0606030504020204" pitchFamily="34" charset="0"/>
                      </a:endParaRPr>
                    </a:p>
                  </a:txBody>
                  <a:tcPr marL="34300" marR="34300" marT="34300" marB="34300"/>
                </a:tc>
                <a:tc>
                  <a:txBody>
                    <a:bodyPr/>
                    <a:lstStyle/>
                    <a:p>
                      <a:pPr marL="0" marR="0" lvl="0" indent="0" algn="l" rtl="0">
                        <a:lnSpc>
                          <a:spcPct val="100000"/>
                        </a:lnSpc>
                        <a:spcBef>
                          <a:spcPts val="0"/>
                        </a:spcBef>
                        <a:spcAft>
                          <a:spcPts val="0"/>
                        </a:spcAft>
                        <a:buClr>
                          <a:srgbClr val="000000"/>
                        </a:buClr>
                        <a:buSzPts val="1400"/>
                        <a:buFont typeface="Arial"/>
                        <a:buNone/>
                      </a:pPr>
                      <a:endParaRPr sz="1600" u="none" strike="noStrike" cap="none">
                        <a:latin typeface="Open Sans" panose="020B0606030504020204" pitchFamily="34" charset="0"/>
                        <a:ea typeface="Open Sans" panose="020B0606030504020204" pitchFamily="34" charset="0"/>
                        <a:cs typeface="Open Sans" panose="020B0606030504020204" pitchFamily="34" charset="0"/>
                      </a:endParaRPr>
                    </a:p>
                    <a:p>
                      <a:pPr marL="0" marR="0" lvl="0" indent="0" algn="l" rtl="0">
                        <a:lnSpc>
                          <a:spcPct val="100000"/>
                        </a:lnSpc>
                        <a:spcBef>
                          <a:spcPts val="0"/>
                        </a:spcBef>
                        <a:spcAft>
                          <a:spcPts val="0"/>
                        </a:spcAft>
                        <a:buClr>
                          <a:srgbClr val="000000"/>
                        </a:buClr>
                        <a:buSzPts val="1400"/>
                        <a:buFont typeface="Arial"/>
                        <a:buNone/>
                      </a:pPr>
                      <a:endParaRPr sz="1600" u="none" strike="noStrike" cap="none">
                        <a:latin typeface="Open Sans" panose="020B0606030504020204" pitchFamily="34" charset="0"/>
                        <a:ea typeface="Open Sans" panose="020B0606030504020204" pitchFamily="34" charset="0"/>
                        <a:cs typeface="Open Sans" panose="020B0606030504020204" pitchFamily="34" charset="0"/>
                      </a:endParaRPr>
                    </a:p>
                    <a:p>
                      <a:pPr marL="0" marR="0" lvl="0" indent="0" algn="l" rtl="0">
                        <a:lnSpc>
                          <a:spcPct val="100000"/>
                        </a:lnSpc>
                        <a:spcBef>
                          <a:spcPts val="0"/>
                        </a:spcBef>
                        <a:spcAft>
                          <a:spcPts val="0"/>
                        </a:spcAft>
                        <a:buClr>
                          <a:srgbClr val="000000"/>
                        </a:buClr>
                        <a:buSzPts val="1400"/>
                        <a:buFont typeface="Arial"/>
                        <a:buNone/>
                      </a:pPr>
                      <a:endParaRPr sz="1600" u="none" strike="noStrike" cap="none">
                        <a:latin typeface="Open Sans" panose="020B0606030504020204" pitchFamily="34" charset="0"/>
                        <a:ea typeface="Open Sans" panose="020B0606030504020204" pitchFamily="34" charset="0"/>
                        <a:cs typeface="Open Sans" panose="020B0606030504020204" pitchFamily="34" charset="0"/>
                      </a:endParaRPr>
                    </a:p>
                    <a:p>
                      <a:pPr marL="0" marR="0" lvl="0" indent="0" algn="l" rtl="0">
                        <a:lnSpc>
                          <a:spcPct val="100000"/>
                        </a:lnSpc>
                        <a:spcBef>
                          <a:spcPts val="0"/>
                        </a:spcBef>
                        <a:spcAft>
                          <a:spcPts val="0"/>
                        </a:spcAft>
                        <a:buClr>
                          <a:srgbClr val="000000"/>
                        </a:buClr>
                        <a:buSzPts val="1400"/>
                        <a:buFont typeface="Arial"/>
                        <a:buNone/>
                      </a:pPr>
                      <a:endParaRPr sz="1600" u="none" strike="noStrike" cap="none">
                        <a:latin typeface="Open Sans" panose="020B0606030504020204" pitchFamily="34" charset="0"/>
                        <a:ea typeface="Open Sans" panose="020B0606030504020204" pitchFamily="34" charset="0"/>
                        <a:cs typeface="Open Sans" panose="020B0606030504020204" pitchFamily="34" charset="0"/>
                      </a:endParaRPr>
                    </a:p>
                    <a:p>
                      <a:pPr marL="0" marR="0" lvl="0" indent="0" algn="ctr" rtl="0">
                        <a:lnSpc>
                          <a:spcPct val="100000"/>
                        </a:lnSpc>
                        <a:spcBef>
                          <a:spcPts val="0"/>
                        </a:spcBef>
                        <a:spcAft>
                          <a:spcPts val="0"/>
                        </a:spcAft>
                        <a:buClr>
                          <a:srgbClr val="000000"/>
                        </a:buClr>
                        <a:buSzPts val="1400"/>
                        <a:buFont typeface="Arial"/>
                        <a:buNone/>
                      </a:pPr>
                      <a:r>
                        <a:rPr lang="en-US" sz="1600" u="none" strike="noStrike" cap="none">
                          <a:latin typeface="Open Sans" panose="020B0606030504020204" pitchFamily="34" charset="0"/>
                          <a:ea typeface="Open Sans" panose="020B0606030504020204" pitchFamily="34" charset="0"/>
                          <a:cs typeface="Open Sans" panose="020B0606030504020204" pitchFamily="34" charset="0"/>
                        </a:rPr>
                        <a:t>AR / VR</a:t>
                      </a:r>
                      <a:endParaRPr sz="1600" u="none" strike="noStrike" cap="none">
                        <a:latin typeface="Open Sans" panose="020B0606030504020204" pitchFamily="34" charset="0"/>
                        <a:ea typeface="Open Sans" panose="020B0606030504020204" pitchFamily="34" charset="0"/>
                        <a:cs typeface="Open Sans" panose="020B0606030504020204" pitchFamily="34" charset="0"/>
                      </a:endParaRPr>
                    </a:p>
                  </a:txBody>
                  <a:tcPr marL="34300" marR="34300" marT="34300" marB="34300"/>
                </a:tc>
                <a:extLst>
                  <a:ext uri="{0D108BD9-81ED-4DB2-BD59-A6C34878D82A}">
                    <a16:rowId xmlns:a16="http://schemas.microsoft.com/office/drawing/2014/main" val="10004"/>
                  </a:ext>
                </a:extLst>
              </a:tr>
            </a:tbl>
          </a:graphicData>
        </a:graphic>
      </p:graphicFrame>
      <p:pic>
        <p:nvPicPr>
          <p:cNvPr id="466" name="Google Shape;466;ge6195117f4_1_0"/>
          <p:cNvPicPr preferRelativeResize="0"/>
          <p:nvPr/>
        </p:nvPicPr>
        <p:blipFill rotWithShape="1">
          <a:blip r:embed="rId3">
            <a:alphaModFix/>
          </a:blip>
          <a:srcRect/>
          <a:stretch/>
        </p:blipFill>
        <p:spPr>
          <a:xfrm>
            <a:off x="2721428" y="5646079"/>
            <a:ext cx="721325" cy="811500"/>
          </a:xfrm>
          <a:prstGeom prst="rect">
            <a:avLst/>
          </a:prstGeom>
          <a:noFill/>
          <a:ln>
            <a:noFill/>
          </a:ln>
        </p:spPr>
      </p:pic>
      <p:pic>
        <p:nvPicPr>
          <p:cNvPr id="467" name="Google Shape;467;ge6195117f4_1_0"/>
          <p:cNvPicPr preferRelativeResize="0"/>
          <p:nvPr/>
        </p:nvPicPr>
        <p:blipFill rotWithShape="1">
          <a:blip r:embed="rId4">
            <a:alphaModFix/>
          </a:blip>
          <a:srcRect/>
          <a:stretch/>
        </p:blipFill>
        <p:spPr>
          <a:xfrm>
            <a:off x="5294131" y="5678516"/>
            <a:ext cx="870050" cy="746626"/>
          </a:xfrm>
          <a:prstGeom prst="rect">
            <a:avLst/>
          </a:prstGeom>
          <a:noFill/>
          <a:ln>
            <a:noFill/>
          </a:ln>
        </p:spPr>
      </p:pic>
      <p:pic>
        <p:nvPicPr>
          <p:cNvPr id="468" name="Google Shape;468;ge6195117f4_1_0"/>
          <p:cNvPicPr preferRelativeResize="0"/>
          <p:nvPr/>
        </p:nvPicPr>
        <p:blipFill rotWithShape="1">
          <a:blip r:embed="rId5">
            <a:alphaModFix/>
          </a:blip>
          <a:srcRect/>
          <a:stretch/>
        </p:blipFill>
        <p:spPr>
          <a:xfrm>
            <a:off x="8015559" y="5646344"/>
            <a:ext cx="412530" cy="746625"/>
          </a:xfrm>
          <a:prstGeom prst="rect">
            <a:avLst/>
          </a:prstGeom>
          <a:noFill/>
          <a:ln>
            <a:noFill/>
          </a:ln>
        </p:spPr>
      </p:pic>
      <p:pic>
        <p:nvPicPr>
          <p:cNvPr id="469" name="Google Shape;469;ge6195117f4_1_0"/>
          <p:cNvPicPr preferRelativeResize="0"/>
          <p:nvPr/>
        </p:nvPicPr>
        <p:blipFill rotWithShape="1">
          <a:blip r:embed="rId6">
            <a:alphaModFix/>
          </a:blip>
          <a:srcRect/>
          <a:stretch/>
        </p:blipFill>
        <p:spPr>
          <a:xfrm>
            <a:off x="10415717" y="5702844"/>
            <a:ext cx="972750" cy="666480"/>
          </a:xfrm>
          <a:prstGeom prst="rect">
            <a:avLst/>
          </a:prstGeom>
          <a:noFill/>
          <a:ln>
            <a:noFill/>
          </a:ln>
        </p:spPr>
      </p:pic>
      <p:sp>
        <p:nvSpPr>
          <p:cNvPr id="7" name="Rectangle 6"/>
          <p:cNvSpPr/>
          <p:nvPr/>
        </p:nvSpPr>
        <p:spPr>
          <a:xfrm>
            <a:off x="9656956" y="0"/>
            <a:ext cx="2535044" cy="6858000"/>
          </a:xfrm>
          <a:prstGeom prst="rect">
            <a:avLst/>
          </a:prstGeom>
          <a:solidFill>
            <a:schemeClr val="tx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27000894"/>
      </p:ext>
    </p:extLst>
  </p:cSld>
  <p:clrMapOvr>
    <a:masterClrMapping/>
  </p:clrMapOvr>
  <p:transition spd="slow">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62"/>
        <p:cNvGrpSpPr/>
        <p:nvPr/>
      </p:nvGrpSpPr>
      <p:grpSpPr>
        <a:xfrm>
          <a:off x="0" y="0"/>
          <a:ext cx="0" cy="0"/>
          <a:chOff x="0" y="0"/>
          <a:chExt cx="0" cy="0"/>
        </a:xfrm>
      </p:grpSpPr>
      <p:graphicFrame>
        <p:nvGraphicFramePr>
          <p:cNvPr id="464" name="Google Shape;464;ge6195117f4_1_0"/>
          <p:cNvGraphicFramePr/>
          <p:nvPr/>
        </p:nvGraphicFramePr>
        <p:xfrm>
          <a:off x="0" y="0"/>
          <a:ext cx="12192001" cy="6857999"/>
        </p:xfrm>
        <a:graphic>
          <a:graphicData uri="http://schemas.openxmlformats.org/drawingml/2006/table">
            <a:tbl>
              <a:tblPr firstRow="1" bandRow="1">
                <a:tableStyleId>{5C22544A-7EE6-4342-B048-85BDC9FD1C3A}</a:tableStyleId>
              </a:tblPr>
              <a:tblGrid>
                <a:gridCol w="1812833">
                  <a:extLst>
                    <a:ext uri="{9D8B030D-6E8A-4147-A177-3AD203B41FA5}">
                      <a16:colId xmlns:a16="http://schemas.microsoft.com/office/drawing/2014/main" val="20000"/>
                    </a:ext>
                  </a:extLst>
                </a:gridCol>
                <a:gridCol w="2491767">
                  <a:extLst>
                    <a:ext uri="{9D8B030D-6E8A-4147-A177-3AD203B41FA5}">
                      <a16:colId xmlns:a16="http://schemas.microsoft.com/office/drawing/2014/main" val="20001"/>
                    </a:ext>
                  </a:extLst>
                </a:gridCol>
                <a:gridCol w="2680133">
                  <a:extLst>
                    <a:ext uri="{9D8B030D-6E8A-4147-A177-3AD203B41FA5}">
                      <a16:colId xmlns:a16="http://schemas.microsoft.com/office/drawing/2014/main" val="20002"/>
                    </a:ext>
                  </a:extLst>
                </a:gridCol>
                <a:gridCol w="2660767">
                  <a:extLst>
                    <a:ext uri="{9D8B030D-6E8A-4147-A177-3AD203B41FA5}">
                      <a16:colId xmlns:a16="http://schemas.microsoft.com/office/drawing/2014/main" val="20003"/>
                    </a:ext>
                  </a:extLst>
                </a:gridCol>
                <a:gridCol w="2546501">
                  <a:extLst>
                    <a:ext uri="{9D8B030D-6E8A-4147-A177-3AD203B41FA5}">
                      <a16:colId xmlns:a16="http://schemas.microsoft.com/office/drawing/2014/main" val="20004"/>
                    </a:ext>
                  </a:extLst>
                </a:gridCol>
              </a:tblGrid>
              <a:tr h="932563">
                <a:tc>
                  <a:txBody>
                    <a:bodyPr/>
                    <a:lstStyle/>
                    <a:p>
                      <a:pPr marL="0" marR="0" lvl="0" indent="0" algn="ctr" rtl="0">
                        <a:lnSpc>
                          <a:spcPct val="100000"/>
                        </a:lnSpc>
                        <a:spcBef>
                          <a:spcPts val="0"/>
                        </a:spcBef>
                        <a:spcAft>
                          <a:spcPts val="0"/>
                        </a:spcAft>
                        <a:buClr>
                          <a:srgbClr val="000000"/>
                        </a:buClr>
                        <a:buSzPts val="1400"/>
                        <a:buFont typeface="Arial"/>
                        <a:buNone/>
                      </a:pPr>
                      <a:endParaRPr lang="en-US" sz="1200" u="none" strike="noStrike" cap="none">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0" marR="0" lvl="0" indent="0" algn="ctr" rtl="0">
                        <a:lnSpc>
                          <a:spcPct val="100000"/>
                        </a:lnSpc>
                        <a:spcBef>
                          <a:spcPts val="0"/>
                        </a:spcBef>
                        <a:spcAft>
                          <a:spcPts val="0"/>
                        </a:spcAft>
                        <a:buClr>
                          <a:srgbClr val="000000"/>
                        </a:buClr>
                        <a:buSzPts val="1400"/>
                        <a:buFont typeface="Arial"/>
                        <a:buNone/>
                      </a:pPr>
                      <a:endParaRPr lang="en-US" sz="1200" u="none" strike="noStrike" cap="none">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0" marR="0" lvl="0" indent="0" algn="ctr" rtl="0">
                        <a:lnSpc>
                          <a:spcPct val="100000"/>
                        </a:lnSpc>
                        <a:spcBef>
                          <a:spcPts val="0"/>
                        </a:spcBef>
                        <a:spcAft>
                          <a:spcPts val="0"/>
                        </a:spcAft>
                        <a:buClr>
                          <a:srgbClr val="000000"/>
                        </a:buClr>
                        <a:buSzPts val="1400"/>
                        <a:buFont typeface="Arial"/>
                        <a:buNone/>
                      </a:pPr>
                      <a:endParaRPr lang="en-US" sz="1200" u="none" strike="noStrike" cap="none">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0" marR="0" lvl="0" indent="0" algn="ctr" rtl="0">
                        <a:lnSpc>
                          <a:spcPct val="100000"/>
                        </a:lnSpc>
                        <a:spcBef>
                          <a:spcPts val="0"/>
                        </a:spcBef>
                        <a:spcAft>
                          <a:spcPts val="0"/>
                        </a:spcAft>
                        <a:buClr>
                          <a:srgbClr val="000000"/>
                        </a:buClr>
                        <a:buSzPts val="1400"/>
                        <a:buFont typeface="Arial"/>
                        <a:buNone/>
                      </a:pPr>
                      <a:r>
                        <a:rPr lang="en-US" sz="1400" u="none" strike="noStrike" cap="none">
                          <a:solidFill>
                            <a:schemeClr val="tx1"/>
                          </a:solidFill>
                          <a:latin typeface="Open Sans" panose="020B0606030504020204" pitchFamily="34" charset="0"/>
                          <a:ea typeface="Open Sans" panose="020B0606030504020204" pitchFamily="34" charset="0"/>
                          <a:cs typeface="Open Sans" panose="020B0606030504020204" pitchFamily="34" charset="0"/>
                        </a:rPr>
                        <a:t>(age in 2023)</a:t>
                      </a:r>
                      <a:endParaRPr sz="1400" u="none" strike="noStrike" cap="none">
                        <a:solidFill>
                          <a:schemeClr val="tx1"/>
                        </a:solidFill>
                        <a:latin typeface="Open Sans" panose="020B0606030504020204" pitchFamily="34" charset="0"/>
                        <a:ea typeface="Open Sans" panose="020B0606030504020204" pitchFamily="34" charset="0"/>
                        <a:cs typeface="Open Sans" panose="020B0606030504020204" pitchFamily="34" charset="0"/>
                      </a:endParaRPr>
                    </a:p>
                  </a:txBody>
                  <a:tcPr marL="34300" marR="34300" marT="34300" marB="34300"/>
                </a:tc>
                <a:tc>
                  <a:txBody>
                    <a:bodyPr/>
                    <a:lstStyle/>
                    <a:p>
                      <a:pPr marL="0" marR="0" lvl="0" indent="0" algn="ctr" rtl="0">
                        <a:lnSpc>
                          <a:spcPct val="100000"/>
                        </a:lnSpc>
                        <a:spcBef>
                          <a:spcPts val="0"/>
                        </a:spcBef>
                        <a:spcAft>
                          <a:spcPts val="0"/>
                        </a:spcAft>
                        <a:buClr>
                          <a:srgbClr val="000000"/>
                        </a:buClr>
                        <a:buSzPts val="1800"/>
                        <a:buFont typeface="Arial"/>
                        <a:buNone/>
                      </a:pPr>
                      <a:r>
                        <a:rPr lang="en-US" sz="1800" u="none" strike="noStrike" cap="none">
                          <a:solidFill>
                            <a:schemeClr val="tx1"/>
                          </a:solidFill>
                          <a:latin typeface="Open Sans" panose="020B0606030504020204" pitchFamily="34" charset="0"/>
                          <a:ea typeface="Open Sans" panose="020B0606030504020204" pitchFamily="34" charset="0"/>
                          <a:cs typeface="Open Sans" panose="020B0606030504020204" pitchFamily="34" charset="0"/>
                        </a:rPr>
                        <a:t>Baby Boomers</a:t>
                      </a:r>
                      <a:endParaRPr sz="1400" u="none" strike="noStrike" cap="none">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0" marR="0" lvl="0" indent="0" algn="ctr" rtl="0">
                        <a:lnSpc>
                          <a:spcPct val="100000"/>
                        </a:lnSpc>
                        <a:spcBef>
                          <a:spcPts val="0"/>
                        </a:spcBef>
                        <a:spcAft>
                          <a:spcPts val="0"/>
                        </a:spcAft>
                        <a:buClr>
                          <a:srgbClr val="000000"/>
                        </a:buClr>
                        <a:buSzPts val="1800"/>
                        <a:buFont typeface="Arial"/>
                        <a:buNone/>
                      </a:pPr>
                      <a:r>
                        <a:rPr lang="en-US" sz="1800" u="none" strike="noStrike" cap="none">
                          <a:solidFill>
                            <a:schemeClr val="tx1"/>
                          </a:solidFill>
                          <a:latin typeface="Open Sans" panose="020B0606030504020204" pitchFamily="34" charset="0"/>
                          <a:ea typeface="Open Sans" panose="020B0606030504020204" pitchFamily="34" charset="0"/>
                          <a:cs typeface="Open Sans" panose="020B0606030504020204" pitchFamily="34" charset="0"/>
                        </a:rPr>
                        <a:t>Born 1946-1964</a:t>
                      </a:r>
                      <a:endParaRPr sz="1800" u="none" strike="noStrike" cap="none">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0" marR="0" lvl="0" indent="0" algn="ctr" rtl="0">
                        <a:lnSpc>
                          <a:spcPct val="100000"/>
                        </a:lnSpc>
                        <a:spcBef>
                          <a:spcPts val="0"/>
                        </a:spcBef>
                        <a:spcAft>
                          <a:spcPts val="0"/>
                        </a:spcAft>
                        <a:buClr>
                          <a:srgbClr val="000000"/>
                        </a:buClr>
                        <a:buSzPts val="1800"/>
                        <a:buFont typeface="Arial"/>
                        <a:buNone/>
                      </a:pPr>
                      <a:r>
                        <a:rPr lang="en-US" sz="1600" u="none" strike="noStrike" cap="none">
                          <a:solidFill>
                            <a:schemeClr val="tx1"/>
                          </a:solidFill>
                          <a:latin typeface="Open Sans" panose="020B0606030504020204" pitchFamily="34" charset="0"/>
                          <a:ea typeface="Open Sans" panose="020B0606030504020204" pitchFamily="34" charset="0"/>
                          <a:cs typeface="Open Sans" panose="020B0606030504020204" pitchFamily="34" charset="0"/>
                        </a:rPr>
                        <a:t>Ages: 59 to 77</a:t>
                      </a:r>
                      <a:endParaRPr sz="1600" b="0" i="1" u="none" strike="noStrike" cap="none">
                        <a:solidFill>
                          <a:schemeClr val="tx1"/>
                        </a:solidFill>
                        <a:latin typeface="Open Sans" panose="020B0606030504020204" pitchFamily="34" charset="0"/>
                        <a:ea typeface="Open Sans" panose="020B0606030504020204" pitchFamily="34" charset="0"/>
                        <a:cs typeface="Open Sans" panose="020B0606030504020204" pitchFamily="34" charset="0"/>
                      </a:endParaRPr>
                    </a:p>
                  </a:txBody>
                  <a:tcPr marL="34300" marR="34300" marT="34300" marB="34300"/>
                </a:tc>
                <a:tc>
                  <a:txBody>
                    <a:bodyPr/>
                    <a:lstStyle/>
                    <a:p>
                      <a:pPr marL="0" marR="0" lvl="0" indent="0" algn="ctr" rtl="0">
                        <a:lnSpc>
                          <a:spcPct val="100000"/>
                        </a:lnSpc>
                        <a:spcBef>
                          <a:spcPts val="0"/>
                        </a:spcBef>
                        <a:spcAft>
                          <a:spcPts val="0"/>
                        </a:spcAft>
                        <a:buClr>
                          <a:srgbClr val="000000"/>
                        </a:buClr>
                        <a:buSzPts val="1800"/>
                        <a:buFont typeface="Arial"/>
                        <a:buNone/>
                      </a:pPr>
                      <a:r>
                        <a:rPr lang="en-US" sz="1800" u="none" strike="noStrike" cap="none">
                          <a:solidFill>
                            <a:schemeClr val="tx1"/>
                          </a:solidFill>
                          <a:latin typeface="Open Sans" panose="020B0606030504020204" pitchFamily="34" charset="0"/>
                          <a:ea typeface="Open Sans" panose="020B0606030504020204" pitchFamily="34" charset="0"/>
                          <a:cs typeface="Open Sans" panose="020B0606030504020204" pitchFamily="34" charset="0"/>
                        </a:rPr>
                        <a:t>Gen X</a:t>
                      </a:r>
                      <a:endParaRPr sz="1400" u="none" strike="noStrike" cap="none">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0" marR="0" lvl="0" indent="0" algn="ctr" rtl="0">
                        <a:lnSpc>
                          <a:spcPct val="100000"/>
                        </a:lnSpc>
                        <a:spcBef>
                          <a:spcPts val="0"/>
                        </a:spcBef>
                        <a:spcAft>
                          <a:spcPts val="0"/>
                        </a:spcAft>
                        <a:buClr>
                          <a:srgbClr val="000000"/>
                        </a:buClr>
                        <a:buSzPts val="1800"/>
                        <a:buFont typeface="Arial"/>
                        <a:buNone/>
                      </a:pPr>
                      <a:r>
                        <a:rPr lang="en-US" sz="1800" u="none" strike="noStrike" cap="none">
                          <a:solidFill>
                            <a:schemeClr val="tx1"/>
                          </a:solidFill>
                          <a:latin typeface="Open Sans" panose="020B0606030504020204" pitchFamily="34" charset="0"/>
                          <a:ea typeface="Open Sans" panose="020B0606030504020204" pitchFamily="34" charset="0"/>
                          <a:cs typeface="Open Sans" panose="020B0606030504020204" pitchFamily="34" charset="0"/>
                        </a:rPr>
                        <a:t>Born 1965-1979</a:t>
                      </a:r>
                      <a:endParaRPr sz="1800" u="none" strike="noStrike" cap="none">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0" marR="0" lvl="0" indent="0" algn="ctr" rtl="0">
                        <a:lnSpc>
                          <a:spcPct val="100000"/>
                        </a:lnSpc>
                        <a:spcBef>
                          <a:spcPts val="0"/>
                        </a:spcBef>
                        <a:spcAft>
                          <a:spcPts val="0"/>
                        </a:spcAft>
                        <a:buClr>
                          <a:srgbClr val="000000"/>
                        </a:buClr>
                        <a:buSzPts val="1800"/>
                        <a:buFont typeface="Arial"/>
                        <a:buNone/>
                      </a:pPr>
                      <a:r>
                        <a:rPr lang="en-US" sz="1600" u="none" strike="noStrike" cap="none">
                          <a:solidFill>
                            <a:schemeClr val="tx1"/>
                          </a:solidFill>
                          <a:latin typeface="Open Sans" panose="020B0606030504020204" pitchFamily="34" charset="0"/>
                          <a:ea typeface="Open Sans" panose="020B0606030504020204" pitchFamily="34" charset="0"/>
                          <a:cs typeface="Open Sans" panose="020B0606030504020204" pitchFamily="34" charset="0"/>
                        </a:rPr>
                        <a:t>Ages: 44 to 58</a:t>
                      </a:r>
                      <a:endParaRPr sz="1600" b="0" i="1" u="none" strike="noStrike" cap="none">
                        <a:solidFill>
                          <a:schemeClr val="tx1"/>
                        </a:solidFill>
                        <a:latin typeface="Open Sans" panose="020B0606030504020204" pitchFamily="34" charset="0"/>
                        <a:ea typeface="Open Sans" panose="020B0606030504020204" pitchFamily="34" charset="0"/>
                        <a:cs typeface="Open Sans" panose="020B0606030504020204" pitchFamily="34" charset="0"/>
                      </a:endParaRPr>
                    </a:p>
                  </a:txBody>
                  <a:tcPr marL="34300" marR="34300" marT="34300" marB="34300"/>
                </a:tc>
                <a:tc>
                  <a:txBody>
                    <a:bodyPr/>
                    <a:lstStyle/>
                    <a:p>
                      <a:pPr marL="0" marR="0" lvl="0" indent="0" algn="ctr" rtl="0">
                        <a:lnSpc>
                          <a:spcPct val="100000"/>
                        </a:lnSpc>
                        <a:spcBef>
                          <a:spcPts val="0"/>
                        </a:spcBef>
                        <a:spcAft>
                          <a:spcPts val="0"/>
                        </a:spcAft>
                        <a:buClr>
                          <a:srgbClr val="000000"/>
                        </a:buClr>
                        <a:buSzPts val="1800"/>
                        <a:buFont typeface="Arial"/>
                        <a:buNone/>
                      </a:pPr>
                      <a:r>
                        <a:rPr lang="en-US" sz="1800" u="none" strike="noStrike" cap="none">
                          <a:solidFill>
                            <a:schemeClr val="tx1"/>
                          </a:solidFill>
                          <a:latin typeface="Open Sans" panose="020B0606030504020204" pitchFamily="34" charset="0"/>
                          <a:ea typeface="Open Sans" panose="020B0606030504020204" pitchFamily="34" charset="0"/>
                          <a:cs typeface="Open Sans" panose="020B0606030504020204" pitchFamily="34" charset="0"/>
                        </a:rPr>
                        <a:t>Millennials</a:t>
                      </a:r>
                      <a:endParaRPr sz="1400" u="none" strike="noStrike" cap="none">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0" marR="0" lvl="0" indent="0" algn="ctr" rtl="0">
                        <a:lnSpc>
                          <a:spcPct val="100000"/>
                        </a:lnSpc>
                        <a:spcBef>
                          <a:spcPts val="0"/>
                        </a:spcBef>
                        <a:spcAft>
                          <a:spcPts val="0"/>
                        </a:spcAft>
                        <a:buClr>
                          <a:srgbClr val="000000"/>
                        </a:buClr>
                        <a:buSzPts val="1800"/>
                        <a:buFont typeface="Arial"/>
                        <a:buNone/>
                      </a:pPr>
                      <a:r>
                        <a:rPr lang="en-US" sz="1800" u="none" strike="noStrike" cap="none">
                          <a:solidFill>
                            <a:schemeClr val="tx1"/>
                          </a:solidFill>
                          <a:latin typeface="Open Sans" panose="020B0606030504020204" pitchFamily="34" charset="0"/>
                          <a:ea typeface="Open Sans" panose="020B0606030504020204" pitchFamily="34" charset="0"/>
                          <a:cs typeface="Open Sans" panose="020B0606030504020204" pitchFamily="34" charset="0"/>
                        </a:rPr>
                        <a:t>Born 1980-1994</a:t>
                      </a:r>
                      <a:endParaRPr sz="1800" u="none" strike="noStrike" cap="none">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0" marR="0" lvl="0" indent="0" algn="ctr" rtl="0">
                        <a:lnSpc>
                          <a:spcPct val="100000"/>
                        </a:lnSpc>
                        <a:spcBef>
                          <a:spcPts val="0"/>
                        </a:spcBef>
                        <a:spcAft>
                          <a:spcPts val="0"/>
                        </a:spcAft>
                        <a:buClr>
                          <a:srgbClr val="000000"/>
                        </a:buClr>
                        <a:buSzPts val="1800"/>
                        <a:buFont typeface="Arial"/>
                        <a:buNone/>
                      </a:pPr>
                      <a:r>
                        <a:rPr lang="en-US" sz="1600" u="none" strike="noStrike" cap="none">
                          <a:solidFill>
                            <a:schemeClr val="tx1"/>
                          </a:solidFill>
                          <a:latin typeface="Open Sans" panose="020B0606030504020204" pitchFamily="34" charset="0"/>
                          <a:ea typeface="Open Sans" panose="020B0606030504020204" pitchFamily="34" charset="0"/>
                          <a:cs typeface="Open Sans" panose="020B0606030504020204" pitchFamily="34" charset="0"/>
                        </a:rPr>
                        <a:t>Ages: 29 to 43</a:t>
                      </a:r>
                      <a:endParaRPr sz="1600" b="0" i="1" u="none" strike="noStrike" cap="none">
                        <a:solidFill>
                          <a:schemeClr val="tx1"/>
                        </a:solidFill>
                        <a:latin typeface="Open Sans" panose="020B0606030504020204" pitchFamily="34" charset="0"/>
                        <a:ea typeface="Open Sans" panose="020B0606030504020204" pitchFamily="34" charset="0"/>
                        <a:cs typeface="Open Sans" panose="020B0606030504020204" pitchFamily="34" charset="0"/>
                      </a:endParaRPr>
                    </a:p>
                  </a:txBody>
                  <a:tcPr marL="34300" marR="34300" marT="34300" marB="34300"/>
                </a:tc>
                <a:tc>
                  <a:txBody>
                    <a:bodyPr/>
                    <a:lstStyle/>
                    <a:p>
                      <a:pPr marL="0" marR="0" lvl="0" indent="0" algn="ctr" rtl="0">
                        <a:lnSpc>
                          <a:spcPct val="100000"/>
                        </a:lnSpc>
                        <a:spcBef>
                          <a:spcPts val="0"/>
                        </a:spcBef>
                        <a:spcAft>
                          <a:spcPts val="0"/>
                        </a:spcAft>
                        <a:buClr>
                          <a:srgbClr val="000000"/>
                        </a:buClr>
                        <a:buSzPts val="1800"/>
                        <a:buFont typeface="Arial"/>
                        <a:buNone/>
                      </a:pPr>
                      <a:r>
                        <a:rPr lang="en-US" sz="1800" u="none" strike="noStrike" cap="none">
                          <a:solidFill>
                            <a:schemeClr val="tx1"/>
                          </a:solidFill>
                          <a:latin typeface="Open Sans" panose="020B0606030504020204" pitchFamily="34" charset="0"/>
                          <a:ea typeface="Open Sans" panose="020B0606030504020204" pitchFamily="34" charset="0"/>
                          <a:cs typeface="Open Sans" panose="020B0606030504020204" pitchFamily="34" charset="0"/>
                        </a:rPr>
                        <a:t>Gen Z</a:t>
                      </a:r>
                      <a:endParaRPr sz="1400" u="none" strike="noStrike" cap="none">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0" marR="0" lvl="0" indent="0" algn="ctr" rtl="0">
                        <a:lnSpc>
                          <a:spcPct val="100000"/>
                        </a:lnSpc>
                        <a:spcBef>
                          <a:spcPts val="0"/>
                        </a:spcBef>
                        <a:spcAft>
                          <a:spcPts val="0"/>
                        </a:spcAft>
                        <a:buClr>
                          <a:srgbClr val="000000"/>
                        </a:buClr>
                        <a:buSzPts val="1800"/>
                        <a:buFont typeface="Arial"/>
                        <a:buNone/>
                      </a:pPr>
                      <a:r>
                        <a:rPr lang="en-US" sz="1800" u="none" strike="noStrike" cap="none">
                          <a:solidFill>
                            <a:schemeClr val="tx1"/>
                          </a:solidFill>
                          <a:latin typeface="Open Sans" panose="020B0606030504020204" pitchFamily="34" charset="0"/>
                          <a:ea typeface="Open Sans" panose="020B0606030504020204" pitchFamily="34" charset="0"/>
                          <a:cs typeface="Open Sans" panose="020B0606030504020204" pitchFamily="34" charset="0"/>
                        </a:rPr>
                        <a:t>1995-2012</a:t>
                      </a:r>
                      <a:endParaRPr sz="1800" u="none" strike="noStrike" cap="none">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0" marR="0" lvl="0" indent="0" algn="ctr" rtl="0">
                        <a:lnSpc>
                          <a:spcPct val="100000"/>
                        </a:lnSpc>
                        <a:spcBef>
                          <a:spcPts val="0"/>
                        </a:spcBef>
                        <a:spcAft>
                          <a:spcPts val="0"/>
                        </a:spcAft>
                        <a:buClr>
                          <a:srgbClr val="000000"/>
                        </a:buClr>
                        <a:buSzPts val="1800"/>
                        <a:buFont typeface="Arial"/>
                        <a:buNone/>
                      </a:pPr>
                      <a:r>
                        <a:rPr lang="en-US" sz="1600" u="none" strike="noStrike" cap="none">
                          <a:solidFill>
                            <a:schemeClr val="tx1"/>
                          </a:solidFill>
                          <a:latin typeface="Open Sans" panose="020B0606030504020204" pitchFamily="34" charset="0"/>
                          <a:ea typeface="Open Sans" panose="020B0606030504020204" pitchFamily="34" charset="0"/>
                          <a:cs typeface="Open Sans" panose="020B0606030504020204" pitchFamily="34" charset="0"/>
                        </a:rPr>
                        <a:t>Ages: 11 to 28</a:t>
                      </a:r>
                      <a:endParaRPr sz="1600" b="0" i="1" u="none" strike="noStrike" cap="none">
                        <a:solidFill>
                          <a:schemeClr val="tx1"/>
                        </a:solidFill>
                        <a:latin typeface="Open Sans" panose="020B0606030504020204" pitchFamily="34" charset="0"/>
                        <a:ea typeface="Open Sans" panose="020B0606030504020204" pitchFamily="34" charset="0"/>
                        <a:cs typeface="Open Sans" panose="020B0606030504020204" pitchFamily="34" charset="0"/>
                      </a:endParaRPr>
                    </a:p>
                  </a:txBody>
                  <a:tcPr marL="34300" marR="34300" marT="34300" marB="34300"/>
                </a:tc>
                <a:extLst>
                  <a:ext uri="{0D108BD9-81ED-4DB2-BD59-A6C34878D82A}">
                    <a16:rowId xmlns:a16="http://schemas.microsoft.com/office/drawing/2014/main" val="10000"/>
                  </a:ext>
                </a:extLst>
              </a:tr>
              <a:tr h="1130625">
                <a:tc>
                  <a:txBody>
                    <a:bodyPr/>
                    <a:lstStyle/>
                    <a:p>
                      <a:pPr marL="0" marR="0" lvl="0" indent="0" algn="ctr" rtl="0">
                        <a:lnSpc>
                          <a:spcPct val="100000"/>
                        </a:lnSpc>
                        <a:spcBef>
                          <a:spcPts val="0"/>
                        </a:spcBef>
                        <a:spcAft>
                          <a:spcPts val="0"/>
                        </a:spcAft>
                        <a:buClr>
                          <a:srgbClr val="000000"/>
                        </a:buClr>
                        <a:buSzPts val="1600"/>
                        <a:buFont typeface="Arial"/>
                        <a:buNone/>
                      </a:pPr>
                      <a:r>
                        <a:rPr lang="en-US" sz="1800" b="1" u="none" strike="noStrike" cap="none">
                          <a:latin typeface="Open Sans" panose="020B0606030504020204" pitchFamily="34" charset="0"/>
                          <a:ea typeface="Open Sans" panose="020B0606030504020204" pitchFamily="34" charset="0"/>
                          <a:cs typeface="Open Sans" panose="020B0606030504020204" pitchFamily="34" charset="0"/>
                          <a:sym typeface="Arial"/>
                        </a:rPr>
                        <a:t>Career Attitudes</a:t>
                      </a:r>
                      <a:endParaRPr sz="1600" b="1" u="none" strike="noStrike" cap="none">
                        <a:latin typeface="Open Sans" panose="020B0606030504020204" pitchFamily="34" charset="0"/>
                        <a:ea typeface="Open Sans" panose="020B0606030504020204" pitchFamily="34" charset="0"/>
                        <a:cs typeface="Open Sans" panose="020B0606030504020204" pitchFamily="34" charset="0"/>
                      </a:endParaRPr>
                    </a:p>
                  </a:txBody>
                  <a:tcPr marL="34300" marR="34300" marT="34300" marB="34300" anchor="ctr"/>
                </a:tc>
                <a:tc>
                  <a:txBody>
                    <a:bodyPr/>
                    <a:lstStyle/>
                    <a:p>
                      <a:pPr marL="0" marR="0" lvl="0" indent="0" algn="ctr" rtl="0">
                        <a:lnSpc>
                          <a:spcPct val="100000"/>
                        </a:lnSpc>
                        <a:spcBef>
                          <a:spcPts val="0"/>
                        </a:spcBef>
                        <a:spcAft>
                          <a:spcPts val="0"/>
                        </a:spcAft>
                        <a:buClr>
                          <a:srgbClr val="000000"/>
                        </a:buClr>
                        <a:buSzPts val="1800"/>
                        <a:buFont typeface="Arial"/>
                        <a:buNone/>
                      </a:pPr>
                      <a:r>
                        <a:rPr lang="en-US" sz="1800" u="none" strike="noStrike" cap="none">
                          <a:latin typeface="Open Sans" panose="020B0606030504020204" pitchFamily="34" charset="0"/>
                          <a:ea typeface="Open Sans" panose="020B0606030504020204" pitchFamily="34" charset="0"/>
                          <a:cs typeface="Open Sans" panose="020B0606030504020204" pitchFamily="34" charset="0"/>
                          <a:sym typeface="Arial"/>
                        </a:rPr>
                        <a:t>Workplace Loyalty</a:t>
                      </a:r>
                      <a:endParaRPr sz="1800" u="none" strike="noStrike" cap="none">
                        <a:latin typeface="Open Sans" panose="020B0606030504020204" pitchFamily="34" charset="0"/>
                        <a:ea typeface="Open Sans" panose="020B0606030504020204" pitchFamily="34" charset="0"/>
                        <a:cs typeface="Open Sans" panose="020B0606030504020204" pitchFamily="34" charset="0"/>
                      </a:endParaRPr>
                    </a:p>
                    <a:p>
                      <a:pPr marL="0" marR="0" lvl="0" indent="0" algn="ctr" rtl="0">
                        <a:lnSpc>
                          <a:spcPct val="100000"/>
                        </a:lnSpc>
                        <a:spcBef>
                          <a:spcPts val="600"/>
                        </a:spcBef>
                        <a:spcAft>
                          <a:spcPts val="0"/>
                        </a:spcAft>
                        <a:buClr>
                          <a:srgbClr val="000000"/>
                        </a:buClr>
                        <a:buSzPts val="1800"/>
                        <a:buFont typeface="Arial"/>
                        <a:buNone/>
                      </a:pPr>
                      <a:r>
                        <a:rPr lang="en-US" sz="1800" u="none" strike="noStrike" cap="none">
                          <a:latin typeface="Open Sans" panose="020B0606030504020204" pitchFamily="34" charset="0"/>
                          <a:ea typeface="Open Sans" panose="020B0606030504020204" pitchFamily="34" charset="0"/>
                          <a:cs typeface="Open Sans" panose="020B0606030504020204" pitchFamily="34" charset="0"/>
                          <a:sym typeface="Arial"/>
                        </a:rPr>
                        <a:t>Career Ladder</a:t>
                      </a:r>
                      <a:endParaRPr sz="1800" u="none" strike="noStrike" cap="none">
                        <a:latin typeface="Open Sans" panose="020B0606030504020204" pitchFamily="34" charset="0"/>
                        <a:ea typeface="Open Sans" panose="020B0606030504020204" pitchFamily="34" charset="0"/>
                        <a:cs typeface="Open Sans" panose="020B0606030504020204" pitchFamily="34" charset="0"/>
                      </a:endParaRPr>
                    </a:p>
                    <a:p>
                      <a:pPr marL="0" marR="0" lvl="0" indent="0" algn="ctr" rtl="0">
                        <a:lnSpc>
                          <a:spcPct val="100000"/>
                        </a:lnSpc>
                        <a:spcBef>
                          <a:spcPts val="600"/>
                        </a:spcBef>
                        <a:spcAft>
                          <a:spcPts val="0"/>
                        </a:spcAft>
                        <a:buClr>
                          <a:srgbClr val="000000"/>
                        </a:buClr>
                        <a:buSzPts val="1800"/>
                        <a:buFont typeface="Arial"/>
                        <a:buNone/>
                      </a:pPr>
                      <a:r>
                        <a:rPr lang="en-US" sz="1800" u="none" strike="noStrike" cap="none">
                          <a:latin typeface="Open Sans" panose="020B0606030504020204" pitchFamily="34" charset="0"/>
                          <a:ea typeface="Open Sans" panose="020B0606030504020204" pitchFamily="34" charset="0"/>
                          <a:cs typeface="Open Sans" panose="020B0606030504020204" pitchFamily="34" charset="0"/>
                          <a:sym typeface="Arial"/>
                        </a:rPr>
                        <a:t>Team-Oriented</a:t>
                      </a:r>
                      <a:endParaRPr sz="1800" u="none" strike="noStrike" cap="none">
                        <a:latin typeface="Open Sans" panose="020B0606030504020204" pitchFamily="34" charset="0"/>
                        <a:ea typeface="Open Sans" panose="020B0606030504020204" pitchFamily="34" charset="0"/>
                        <a:cs typeface="Open Sans" panose="020B0606030504020204" pitchFamily="34" charset="0"/>
                      </a:endParaRPr>
                    </a:p>
                  </a:txBody>
                  <a:tcPr marL="34300" marR="34300" marT="34300" marB="34300" anchor="ctr"/>
                </a:tc>
                <a:tc>
                  <a:txBody>
                    <a:bodyPr/>
                    <a:lstStyle/>
                    <a:p>
                      <a:pPr marL="0" marR="0" lvl="0" indent="0" algn="ctr" rtl="0">
                        <a:lnSpc>
                          <a:spcPct val="100000"/>
                        </a:lnSpc>
                        <a:spcBef>
                          <a:spcPts val="0"/>
                        </a:spcBef>
                        <a:spcAft>
                          <a:spcPts val="0"/>
                        </a:spcAft>
                        <a:buClr>
                          <a:srgbClr val="000000"/>
                        </a:buClr>
                        <a:buSzPts val="1400"/>
                        <a:buFont typeface="Arial"/>
                        <a:buNone/>
                      </a:pPr>
                      <a:r>
                        <a:rPr lang="en-US" sz="1800" u="none" strike="noStrike" cap="none">
                          <a:latin typeface="Open Sans" panose="020B0606030504020204" pitchFamily="34" charset="0"/>
                          <a:ea typeface="Open Sans" panose="020B0606030504020204" pitchFamily="34" charset="0"/>
                          <a:cs typeface="Open Sans" panose="020B0606030504020204" pitchFamily="34" charset="0"/>
                          <a:sym typeface="Arial"/>
                        </a:rPr>
                        <a:t>Career Loyalty</a:t>
                      </a:r>
                      <a:endParaRPr sz="1800" u="none" strike="noStrike" cap="none">
                        <a:latin typeface="Open Sans" panose="020B0606030504020204" pitchFamily="34" charset="0"/>
                        <a:ea typeface="Open Sans" panose="020B0606030504020204" pitchFamily="34" charset="0"/>
                        <a:cs typeface="Open Sans" panose="020B0606030504020204" pitchFamily="34" charset="0"/>
                      </a:endParaRPr>
                    </a:p>
                    <a:p>
                      <a:pPr marL="0" marR="0" lvl="0" indent="0" algn="ctr" rtl="0">
                        <a:lnSpc>
                          <a:spcPct val="100000"/>
                        </a:lnSpc>
                        <a:spcBef>
                          <a:spcPts val="600"/>
                        </a:spcBef>
                        <a:spcAft>
                          <a:spcPts val="0"/>
                        </a:spcAft>
                        <a:buClr>
                          <a:srgbClr val="000000"/>
                        </a:buClr>
                        <a:buSzPts val="1400"/>
                        <a:buFont typeface="Arial"/>
                        <a:buNone/>
                      </a:pPr>
                      <a:r>
                        <a:rPr lang="en-US" sz="1800" u="none" strike="noStrike" cap="none">
                          <a:latin typeface="Open Sans" panose="020B0606030504020204" pitchFamily="34" charset="0"/>
                          <a:ea typeface="Open Sans" panose="020B0606030504020204" pitchFamily="34" charset="0"/>
                          <a:cs typeface="Open Sans" panose="020B0606030504020204" pitchFamily="34" charset="0"/>
                          <a:sym typeface="Arial"/>
                        </a:rPr>
                        <a:t>Career Lattice</a:t>
                      </a:r>
                      <a:endParaRPr sz="1800" u="none" strike="noStrike" cap="none">
                        <a:latin typeface="Open Sans" panose="020B0606030504020204" pitchFamily="34" charset="0"/>
                        <a:ea typeface="Open Sans" panose="020B0606030504020204" pitchFamily="34" charset="0"/>
                        <a:cs typeface="Open Sans" panose="020B0606030504020204" pitchFamily="34" charset="0"/>
                      </a:endParaRPr>
                    </a:p>
                    <a:p>
                      <a:pPr marL="0" marR="0" lvl="0" indent="0" algn="ctr" rtl="0">
                        <a:lnSpc>
                          <a:spcPct val="100000"/>
                        </a:lnSpc>
                        <a:spcBef>
                          <a:spcPts val="600"/>
                        </a:spcBef>
                        <a:spcAft>
                          <a:spcPts val="0"/>
                        </a:spcAft>
                        <a:buClr>
                          <a:srgbClr val="000000"/>
                        </a:buClr>
                        <a:buSzPts val="1400"/>
                        <a:buFont typeface="Arial"/>
                        <a:buNone/>
                      </a:pPr>
                      <a:r>
                        <a:rPr lang="en-US" sz="1800" u="none" strike="noStrike" cap="none">
                          <a:latin typeface="Open Sans" panose="020B0606030504020204" pitchFamily="34" charset="0"/>
                          <a:ea typeface="Open Sans" panose="020B0606030504020204" pitchFamily="34" charset="0"/>
                          <a:cs typeface="Open Sans" panose="020B0606030504020204" pitchFamily="34" charset="0"/>
                          <a:sym typeface="Arial"/>
                        </a:rPr>
                        <a:t>Independent</a:t>
                      </a:r>
                      <a:endParaRPr sz="1800" u="none" strike="noStrike" cap="none">
                        <a:latin typeface="Open Sans" panose="020B0606030504020204" pitchFamily="34" charset="0"/>
                        <a:ea typeface="Open Sans" panose="020B0606030504020204" pitchFamily="34" charset="0"/>
                        <a:cs typeface="Open Sans" panose="020B0606030504020204" pitchFamily="34" charset="0"/>
                      </a:endParaRPr>
                    </a:p>
                  </a:txBody>
                  <a:tcPr marL="34300" marR="34300" marT="34300" marB="34300" anchor="ctr"/>
                </a:tc>
                <a:tc>
                  <a:txBody>
                    <a:bodyPr/>
                    <a:lstStyle/>
                    <a:p>
                      <a:pPr marL="0" marR="0" lvl="0" indent="0" algn="ctr" rtl="0">
                        <a:lnSpc>
                          <a:spcPct val="100000"/>
                        </a:lnSpc>
                        <a:spcBef>
                          <a:spcPts val="0"/>
                        </a:spcBef>
                        <a:spcAft>
                          <a:spcPts val="0"/>
                        </a:spcAft>
                        <a:buClr>
                          <a:srgbClr val="000000"/>
                        </a:buClr>
                        <a:buSzPts val="1400"/>
                        <a:buFont typeface="Arial"/>
                        <a:buNone/>
                      </a:pPr>
                      <a:r>
                        <a:rPr lang="en-US" sz="1800" u="none" strike="noStrike" cap="none">
                          <a:latin typeface="Open Sans" panose="020B0606030504020204" pitchFamily="34" charset="0"/>
                          <a:ea typeface="Open Sans" panose="020B0606030504020204" pitchFamily="34" charset="0"/>
                          <a:cs typeface="Open Sans" panose="020B0606030504020204" pitchFamily="34" charset="0"/>
                          <a:sym typeface="Arial"/>
                        </a:rPr>
                        <a:t>Flat Leadership</a:t>
                      </a:r>
                      <a:endParaRPr sz="1800" u="none" strike="noStrike" cap="none">
                        <a:latin typeface="Open Sans" panose="020B0606030504020204" pitchFamily="34" charset="0"/>
                        <a:ea typeface="Open Sans" panose="020B0606030504020204" pitchFamily="34" charset="0"/>
                        <a:cs typeface="Open Sans" panose="020B0606030504020204" pitchFamily="34" charset="0"/>
                      </a:endParaRPr>
                    </a:p>
                    <a:p>
                      <a:pPr marL="0" marR="0" lvl="0" indent="0" algn="ctr" rtl="0">
                        <a:lnSpc>
                          <a:spcPct val="100000"/>
                        </a:lnSpc>
                        <a:spcBef>
                          <a:spcPts val="600"/>
                        </a:spcBef>
                        <a:spcAft>
                          <a:spcPts val="0"/>
                        </a:spcAft>
                        <a:buClr>
                          <a:srgbClr val="000000"/>
                        </a:buClr>
                        <a:buSzPts val="1400"/>
                        <a:buFont typeface="Arial"/>
                        <a:buNone/>
                      </a:pPr>
                      <a:r>
                        <a:rPr lang="en-US" sz="1800" u="none" strike="noStrike" cap="none">
                          <a:latin typeface="Open Sans" panose="020B0606030504020204" pitchFamily="34" charset="0"/>
                          <a:ea typeface="Open Sans" panose="020B0606030504020204" pitchFamily="34" charset="0"/>
                          <a:cs typeface="Open Sans" panose="020B0606030504020204" pitchFamily="34" charset="0"/>
                          <a:sym typeface="Arial"/>
                        </a:rPr>
                        <a:t>Transparency</a:t>
                      </a:r>
                      <a:endParaRPr sz="1800" u="none" strike="noStrike" cap="none">
                        <a:latin typeface="Open Sans" panose="020B0606030504020204" pitchFamily="34" charset="0"/>
                        <a:ea typeface="Open Sans" panose="020B0606030504020204" pitchFamily="34" charset="0"/>
                        <a:cs typeface="Open Sans" panose="020B0606030504020204" pitchFamily="34" charset="0"/>
                      </a:endParaRPr>
                    </a:p>
                    <a:p>
                      <a:pPr marL="0" marR="0" lvl="0" indent="0" algn="ctr" rtl="0">
                        <a:lnSpc>
                          <a:spcPct val="100000"/>
                        </a:lnSpc>
                        <a:spcBef>
                          <a:spcPts val="600"/>
                        </a:spcBef>
                        <a:spcAft>
                          <a:spcPts val="0"/>
                        </a:spcAft>
                        <a:buClr>
                          <a:srgbClr val="000000"/>
                        </a:buClr>
                        <a:buSzPts val="1400"/>
                        <a:buFont typeface="Arial"/>
                        <a:buNone/>
                      </a:pPr>
                      <a:r>
                        <a:rPr lang="en-US" sz="1800" u="none" strike="noStrike" cap="none">
                          <a:latin typeface="Open Sans" panose="020B0606030504020204" pitchFamily="34" charset="0"/>
                          <a:ea typeface="Open Sans" panose="020B0606030504020204" pitchFamily="34" charset="0"/>
                          <a:cs typeface="Open Sans" panose="020B0606030504020204" pitchFamily="34" charset="0"/>
                          <a:sym typeface="Arial"/>
                        </a:rPr>
                        <a:t>Goal-Oriented</a:t>
                      </a:r>
                      <a:endParaRPr sz="1800" u="none" strike="noStrike" cap="none">
                        <a:latin typeface="Open Sans" panose="020B0606030504020204" pitchFamily="34" charset="0"/>
                        <a:ea typeface="Open Sans" panose="020B0606030504020204" pitchFamily="34" charset="0"/>
                        <a:cs typeface="Open Sans" panose="020B0606030504020204" pitchFamily="34" charset="0"/>
                      </a:endParaRPr>
                    </a:p>
                  </a:txBody>
                  <a:tcPr marL="34300" marR="34300" marT="34300" marB="34300" anchor="ctr"/>
                </a:tc>
                <a:tc>
                  <a:txBody>
                    <a:bodyPr/>
                    <a:lstStyle/>
                    <a:p>
                      <a:pPr marL="0" marR="0" lvl="0" indent="0" algn="ctr" rtl="0">
                        <a:lnSpc>
                          <a:spcPct val="100000"/>
                        </a:lnSpc>
                        <a:spcBef>
                          <a:spcPts val="0"/>
                        </a:spcBef>
                        <a:spcAft>
                          <a:spcPts val="0"/>
                        </a:spcAft>
                        <a:buClr>
                          <a:srgbClr val="000000"/>
                        </a:buClr>
                        <a:buSzPts val="1400"/>
                        <a:buFont typeface="Arial"/>
                        <a:buNone/>
                      </a:pPr>
                      <a:r>
                        <a:rPr lang="en-US" sz="1800" u="none" strike="noStrike" cap="none">
                          <a:latin typeface="Open Sans" panose="020B0606030504020204" pitchFamily="34" charset="0"/>
                          <a:ea typeface="Open Sans" panose="020B0606030504020204" pitchFamily="34" charset="0"/>
                          <a:cs typeface="Open Sans" panose="020B0606030504020204" pitchFamily="34" charset="0"/>
                          <a:sym typeface="Arial"/>
                        </a:rPr>
                        <a:t>High Ambitions</a:t>
                      </a:r>
                      <a:endParaRPr sz="1800" u="none" strike="noStrike" cap="none">
                        <a:latin typeface="Open Sans" panose="020B0606030504020204" pitchFamily="34" charset="0"/>
                        <a:ea typeface="Open Sans" panose="020B0606030504020204" pitchFamily="34" charset="0"/>
                        <a:cs typeface="Open Sans" panose="020B0606030504020204" pitchFamily="34" charset="0"/>
                      </a:endParaRPr>
                    </a:p>
                    <a:p>
                      <a:pPr marL="0" marR="0" lvl="0" indent="0" algn="ctr" rtl="0">
                        <a:lnSpc>
                          <a:spcPct val="100000"/>
                        </a:lnSpc>
                        <a:spcBef>
                          <a:spcPts val="600"/>
                        </a:spcBef>
                        <a:spcAft>
                          <a:spcPts val="0"/>
                        </a:spcAft>
                        <a:buClr>
                          <a:srgbClr val="000000"/>
                        </a:buClr>
                        <a:buSzPts val="1400"/>
                        <a:buFont typeface="Arial"/>
                        <a:buNone/>
                      </a:pPr>
                      <a:r>
                        <a:rPr lang="en-US" sz="1800" u="none" strike="noStrike" cap="none">
                          <a:latin typeface="Open Sans" panose="020B0606030504020204" pitchFamily="34" charset="0"/>
                          <a:ea typeface="Open Sans" panose="020B0606030504020204" pitchFamily="34" charset="0"/>
                          <a:cs typeface="Open Sans" panose="020B0606030504020204" pitchFamily="34" charset="0"/>
                          <a:sym typeface="Arial"/>
                        </a:rPr>
                        <a:t>Entrepreneurial</a:t>
                      </a:r>
                      <a:endParaRPr sz="1800" u="none" strike="noStrike" cap="none">
                        <a:latin typeface="Open Sans" panose="020B0606030504020204" pitchFamily="34" charset="0"/>
                        <a:ea typeface="Open Sans" panose="020B0606030504020204" pitchFamily="34" charset="0"/>
                        <a:cs typeface="Open Sans" panose="020B0606030504020204" pitchFamily="34" charset="0"/>
                      </a:endParaRPr>
                    </a:p>
                    <a:p>
                      <a:pPr marL="0" marR="0" lvl="0" indent="0" algn="ctr" rtl="0">
                        <a:lnSpc>
                          <a:spcPct val="100000"/>
                        </a:lnSpc>
                        <a:spcBef>
                          <a:spcPts val="600"/>
                        </a:spcBef>
                        <a:spcAft>
                          <a:spcPts val="0"/>
                        </a:spcAft>
                        <a:buClr>
                          <a:srgbClr val="000000"/>
                        </a:buClr>
                        <a:buSzPts val="1400"/>
                        <a:buFont typeface="Arial"/>
                        <a:buNone/>
                      </a:pPr>
                      <a:r>
                        <a:rPr lang="en-US" sz="1800" u="none" strike="noStrike" cap="none">
                          <a:latin typeface="Open Sans" panose="020B0606030504020204" pitchFamily="34" charset="0"/>
                          <a:ea typeface="Open Sans" panose="020B0606030504020204" pitchFamily="34" charset="0"/>
                          <a:cs typeface="Open Sans" panose="020B0606030504020204" pitchFamily="34" charset="0"/>
                          <a:sym typeface="Arial"/>
                        </a:rPr>
                        <a:t>Self-Directed</a:t>
                      </a:r>
                      <a:endParaRPr sz="1800" u="none" strike="noStrike" cap="none">
                        <a:latin typeface="Open Sans" panose="020B0606030504020204" pitchFamily="34" charset="0"/>
                        <a:ea typeface="Open Sans" panose="020B0606030504020204" pitchFamily="34" charset="0"/>
                        <a:cs typeface="Open Sans" panose="020B0606030504020204" pitchFamily="34" charset="0"/>
                        <a:sym typeface="Arial"/>
                      </a:endParaRPr>
                    </a:p>
                  </a:txBody>
                  <a:tcPr marL="34300" marR="34300" marT="34300" marB="34300" anchor="ctr"/>
                </a:tc>
                <a:extLst>
                  <a:ext uri="{0D108BD9-81ED-4DB2-BD59-A6C34878D82A}">
                    <a16:rowId xmlns:a16="http://schemas.microsoft.com/office/drawing/2014/main" val="10001"/>
                  </a:ext>
                </a:extLst>
              </a:tr>
              <a:tr h="751006">
                <a:tc>
                  <a:txBody>
                    <a:bodyPr/>
                    <a:lstStyle/>
                    <a:p>
                      <a:pPr marL="0" marR="0" lvl="0" indent="0" algn="ctr" rtl="0">
                        <a:lnSpc>
                          <a:spcPct val="100000"/>
                        </a:lnSpc>
                        <a:spcBef>
                          <a:spcPts val="0"/>
                        </a:spcBef>
                        <a:spcAft>
                          <a:spcPts val="0"/>
                        </a:spcAft>
                        <a:buClr>
                          <a:srgbClr val="000000"/>
                        </a:buClr>
                        <a:buSzPts val="1600"/>
                        <a:buFont typeface="Arial"/>
                        <a:buNone/>
                      </a:pPr>
                      <a:r>
                        <a:rPr lang="en-US" sz="1800" b="1" u="none" strike="noStrike" cap="none">
                          <a:latin typeface="Open Sans" panose="020B0606030504020204" pitchFamily="34" charset="0"/>
                          <a:ea typeface="Open Sans" panose="020B0606030504020204" pitchFamily="34" charset="0"/>
                          <a:cs typeface="Open Sans" panose="020B0606030504020204" pitchFamily="34" charset="0"/>
                          <a:sym typeface="Arial"/>
                        </a:rPr>
                        <a:t>Expectations &amp; Incentives</a:t>
                      </a:r>
                      <a:endParaRPr sz="1600" b="1" u="none" strike="noStrike" cap="none">
                        <a:latin typeface="Open Sans" panose="020B0606030504020204" pitchFamily="34" charset="0"/>
                        <a:ea typeface="Open Sans" panose="020B0606030504020204" pitchFamily="34" charset="0"/>
                        <a:cs typeface="Open Sans" panose="020B0606030504020204" pitchFamily="34" charset="0"/>
                      </a:endParaRPr>
                    </a:p>
                  </a:txBody>
                  <a:tcPr marL="34300" marR="34300" marT="34300" marB="34300" anchor="ctr"/>
                </a:tc>
                <a:tc>
                  <a:txBody>
                    <a:bodyPr/>
                    <a:lstStyle/>
                    <a:p>
                      <a:pPr marL="0" marR="0" lvl="0" indent="0" algn="ctr" rtl="0">
                        <a:lnSpc>
                          <a:spcPct val="100000"/>
                        </a:lnSpc>
                        <a:spcBef>
                          <a:spcPts val="0"/>
                        </a:spcBef>
                        <a:spcAft>
                          <a:spcPts val="0"/>
                        </a:spcAft>
                        <a:buClr>
                          <a:srgbClr val="000000"/>
                        </a:buClr>
                        <a:buSzPts val="1400"/>
                        <a:buFont typeface="Arial"/>
                        <a:buNone/>
                      </a:pPr>
                      <a:r>
                        <a:rPr lang="en-US" sz="1800" u="none" strike="noStrike" cap="none">
                          <a:latin typeface="Open Sans" panose="020B0606030504020204" pitchFamily="34" charset="0"/>
                          <a:ea typeface="Open Sans" panose="020B0606030504020204" pitchFamily="34" charset="0"/>
                          <a:cs typeface="Open Sans" panose="020B0606030504020204" pitchFamily="34" charset="0"/>
                          <a:sym typeface="Arial"/>
                        </a:rPr>
                        <a:t>Advancing Titles</a:t>
                      </a:r>
                      <a:endParaRPr sz="1800" u="none" strike="noStrike" cap="none">
                        <a:latin typeface="Open Sans" panose="020B0606030504020204" pitchFamily="34" charset="0"/>
                        <a:ea typeface="Open Sans" panose="020B0606030504020204" pitchFamily="34" charset="0"/>
                        <a:cs typeface="Open Sans" panose="020B0606030504020204" pitchFamily="34" charset="0"/>
                      </a:endParaRPr>
                    </a:p>
                    <a:p>
                      <a:pPr marL="0" marR="0" lvl="0" indent="0" algn="ctr" rtl="0">
                        <a:lnSpc>
                          <a:spcPct val="100000"/>
                        </a:lnSpc>
                        <a:spcBef>
                          <a:spcPts val="600"/>
                        </a:spcBef>
                        <a:spcAft>
                          <a:spcPts val="0"/>
                        </a:spcAft>
                        <a:buClr>
                          <a:srgbClr val="000000"/>
                        </a:buClr>
                        <a:buSzPts val="1400"/>
                        <a:buFont typeface="Arial"/>
                        <a:buNone/>
                      </a:pPr>
                      <a:r>
                        <a:rPr lang="en-US" sz="1800" u="none" strike="noStrike" cap="none">
                          <a:latin typeface="Open Sans" panose="020B0606030504020204" pitchFamily="34" charset="0"/>
                          <a:ea typeface="Open Sans" panose="020B0606030504020204" pitchFamily="34" charset="0"/>
                          <a:cs typeface="Open Sans" panose="020B0606030504020204" pitchFamily="34" charset="0"/>
                          <a:sym typeface="Arial"/>
                        </a:rPr>
                        <a:t>Retirement Plans</a:t>
                      </a:r>
                      <a:endParaRPr sz="1800" u="none" strike="noStrike" cap="none">
                        <a:latin typeface="Open Sans" panose="020B0606030504020204" pitchFamily="34" charset="0"/>
                        <a:ea typeface="Open Sans" panose="020B0606030504020204" pitchFamily="34" charset="0"/>
                        <a:cs typeface="Open Sans" panose="020B0606030504020204" pitchFamily="34" charset="0"/>
                      </a:endParaRPr>
                    </a:p>
                  </a:txBody>
                  <a:tcPr marL="34300" marR="34300" marT="34300" marB="34300" anchor="ctr"/>
                </a:tc>
                <a:tc>
                  <a:txBody>
                    <a:bodyPr/>
                    <a:lstStyle/>
                    <a:p>
                      <a:pPr marL="0" marR="0" lvl="0" indent="0" algn="ctr" rtl="0">
                        <a:lnSpc>
                          <a:spcPct val="100000"/>
                        </a:lnSpc>
                        <a:spcBef>
                          <a:spcPts val="0"/>
                        </a:spcBef>
                        <a:spcAft>
                          <a:spcPts val="0"/>
                        </a:spcAft>
                        <a:buClr>
                          <a:srgbClr val="000000"/>
                        </a:buClr>
                        <a:buSzPts val="1400"/>
                        <a:buFont typeface="Arial"/>
                        <a:buNone/>
                      </a:pPr>
                      <a:r>
                        <a:rPr lang="en-US" sz="1800" u="none" strike="noStrike" cap="none">
                          <a:latin typeface="Open Sans" panose="020B0606030504020204" pitchFamily="34" charset="0"/>
                          <a:ea typeface="Open Sans" panose="020B0606030504020204" pitchFamily="34" charset="0"/>
                          <a:cs typeface="Open Sans" panose="020B0606030504020204" pitchFamily="34" charset="0"/>
                          <a:sym typeface="Arial"/>
                        </a:rPr>
                        <a:t>Family-Flexible</a:t>
                      </a:r>
                      <a:endParaRPr sz="1800" u="none" strike="noStrike" cap="none">
                        <a:latin typeface="Open Sans" panose="020B0606030504020204" pitchFamily="34" charset="0"/>
                        <a:ea typeface="Open Sans" panose="020B0606030504020204" pitchFamily="34" charset="0"/>
                        <a:cs typeface="Open Sans" panose="020B0606030504020204" pitchFamily="34" charset="0"/>
                      </a:endParaRPr>
                    </a:p>
                    <a:p>
                      <a:pPr marL="0" marR="0" lvl="0" indent="0" algn="ctr" rtl="0">
                        <a:lnSpc>
                          <a:spcPct val="100000"/>
                        </a:lnSpc>
                        <a:spcBef>
                          <a:spcPts val="600"/>
                        </a:spcBef>
                        <a:spcAft>
                          <a:spcPts val="0"/>
                        </a:spcAft>
                        <a:buClr>
                          <a:srgbClr val="000000"/>
                        </a:buClr>
                        <a:buSzPts val="1400"/>
                        <a:buFont typeface="Arial"/>
                        <a:buNone/>
                      </a:pPr>
                      <a:r>
                        <a:rPr lang="en-US" sz="1800" u="none" strike="noStrike" cap="none">
                          <a:latin typeface="Open Sans" panose="020B0606030504020204" pitchFamily="34" charset="0"/>
                          <a:ea typeface="Open Sans" panose="020B0606030504020204" pitchFamily="34" charset="0"/>
                          <a:cs typeface="Open Sans" panose="020B0606030504020204" pitchFamily="34" charset="0"/>
                          <a:sym typeface="Arial"/>
                        </a:rPr>
                        <a:t>Fair Pay &amp; Benefits</a:t>
                      </a:r>
                      <a:endParaRPr sz="1800" u="none" strike="noStrike" cap="none">
                        <a:latin typeface="Open Sans" panose="020B0606030504020204" pitchFamily="34" charset="0"/>
                        <a:ea typeface="Open Sans" panose="020B0606030504020204" pitchFamily="34" charset="0"/>
                        <a:cs typeface="Open Sans" panose="020B0606030504020204" pitchFamily="34" charset="0"/>
                      </a:endParaRPr>
                    </a:p>
                  </a:txBody>
                  <a:tcPr marL="34300" marR="34300" marT="34300" marB="34300" anchor="ctr"/>
                </a:tc>
                <a:tc>
                  <a:txBody>
                    <a:bodyPr/>
                    <a:lstStyle/>
                    <a:p>
                      <a:pPr marL="0" marR="0" lvl="0" indent="0" algn="ctr" rtl="0">
                        <a:lnSpc>
                          <a:spcPct val="100000"/>
                        </a:lnSpc>
                        <a:spcBef>
                          <a:spcPts val="0"/>
                        </a:spcBef>
                        <a:spcAft>
                          <a:spcPts val="0"/>
                        </a:spcAft>
                        <a:buClr>
                          <a:srgbClr val="000000"/>
                        </a:buClr>
                        <a:buSzPts val="1400"/>
                        <a:buFont typeface="Arial"/>
                        <a:buNone/>
                      </a:pPr>
                      <a:r>
                        <a:rPr lang="en-US" sz="1800" u="none" strike="noStrike" cap="none">
                          <a:latin typeface="Open Sans" panose="020B0606030504020204" pitchFamily="34" charset="0"/>
                          <a:ea typeface="Open Sans" panose="020B0606030504020204" pitchFamily="34" charset="0"/>
                          <a:cs typeface="Open Sans" panose="020B0606030504020204" pitchFamily="34" charset="0"/>
                          <a:sym typeface="Arial"/>
                        </a:rPr>
                        <a:t>Work-life Balance</a:t>
                      </a:r>
                      <a:endParaRPr sz="1800" u="none" strike="noStrike" cap="none">
                        <a:latin typeface="Open Sans" panose="020B0606030504020204" pitchFamily="34" charset="0"/>
                        <a:ea typeface="Open Sans" panose="020B0606030504020204" pitchFamily="34" charset="0"/>
                        <a:cs typeface="Open Sans" panose="020B0606030504020204" pitchFamily="34" charset="0"/>
                      </a:endParaRPr>
                    </a:p>
                    <a:p>
                      <a:pPr marL="0" marR="0" lvl="0" indent="0" algn="ctr" rtl="0">
                        <a:lnSpc>
                          <a:spcPct val="100000"/>
                        </a:lnSpc>
                        <a:spcBef>
                          <a:spcPts val="600"/>
                        </a:spcBef>
                        <a:spcAft>
                          <a:spcPts val="0"/>
                        </a:spcAft>
                        <a:buClr>
                          <a:srgbClr val="000000"/>
                        </a:buClr>
                        <a:buSzPts val="1400"/>
                        <a:buFont typeface="Arial"/>
                        <a:buNone/>
                      </a:pPr>
                      <a:r>
                        <a:rPr lang="en-US" sz="1800" u="none" strike="noStrike" cap="none">
                          <a:latin typeface="Open Sans" panose="020B0606030504020204" pitchFamily="34" charset="0"/>
                          <a:ea typeface="Open Sans" panose="020B0606030504020204" pitchFamily="34" charset="0"/>
                          <a:cs typeface="Open Sans" panose="020B0606030504020204" pitchFamily="34" charset="0"/>
                          <a:sym typeface="Arial"/>
                        </a:rPr>
                        <a:t>Mentor not Manage</a:t>
                      </a:r>
                      <a:endParaRPr sz="1800" u="none" strike="noStrike" cap="none">
                        <a:latin typeface="Open Sans" panose="020B0606030504020204" pitchFamily="34" charset="0"/>
                        <a:ea typeface="Open Sans" panose="020B0606030504020204" pitchFamily="34" charset="0"/>
                        <a:cs typeface="Open Sans" panose="020B0606030504020204" pitchFamily="34" charset="0"/>
                      </a:endParaRPr>
                    </a:p>
                  </a:txBody>
                  <a:tcPr marL="34300" marR="34300" marT="34300" marB="34300" anchor="ctr"/>
                </a:tc>
                <a:tc>
                  <a:txBody>
                    <a:bodyPr/>
                    <a:lstStyle/>
                    <a:p>
                      <a:pPr marL="0" marR="0" lvl="0" indent="0" algn="ctr" rtl="0">
                        <a:lnSpc>
                          <a:spcPct val="100000"/>
                        </a:lnSpc>
                        <a:spcBef>
                          <a:spcPts val="0"/>
                        </a:spcBef>
                        <a:spcAft>
                          <a:spcPts val="0"/>
                        </a:spcAft>
                        <a:buClr>
                          <a:srgbClr val="000000"/>
                        </a:buClr>
                        <a:buSzPts val="1400"/>
                        <a:buFont typeface="Arial"/>
                        <a:buNone/>
                      </a:pPr>
                      <a:r>
                        <a:rPr lang="en-US" sz="1800" u="none" strike="noStrike" cap="none">
                          <a:latin typeface="Open Sans" panose="020B0606030504020204" pitchFamily="34" charset="0"/>
                          <a:ea typeface="Open Sans" panose="020B0606030504020204" pitchFamily="34" charset="0"/>
                          <a:cs typeface="Open Sans" panose="020B0606030504020204" pitchFamily="34" charset="0"/>
                          <a:sym typeface="Arial"/>
                        </a:rPr>
                        <a:t>Individuality</a:t>
                      </a:r>
                      <a:endParaRPr sz="1800" u="none" strike="noStrike" cap="none">
                        <a:latin typeface="Open Sans" panose="020B0606030504020204" pitchFamily="34" charset="0"/>
                        <a:ea typeface="Open Sans" panose="020B0606030504020204" pitchFamily="34" charset="0"/>
                        <a:cs typeface="Open Sans" panose="020B0606030504020204" pitchFamily="34" charset="0"/>
                      </a:endParaRPr>
                    </a:p>
                    <a:p>
                      <a:pPr marL="0" marR="0" lvl="0" indent="0" algn="ctr" rtl="0">
                        <a:lnSpc>
                          <a:spcPct val="100000"/>
                        </a:lnSpc>
                        <a:spcBef>
                          <a:spcPts val="600"/>
                        </a:spcBef>
                        <a:spcAft>
                          <a:spcPts val="0"/>
                        </a:spcAft>
                        <a:buClr>
                          <a:srgbClr val="000000"/>
                        </a:buClr>
                        <a:buSzPts val="1400"/>
                        <a:buFont typeface="Arial"/>
                        <a:buNone/>
                      </a:pPr>
                      <a:r>
                        <a:rPr lang="en-US" sz="1800" u="none" strike="noStrike" cap="none">
                          <a:latin typeface="Open Sans" panose="020B0606030504020204" pitchFamily="34" charset="0"/>
                          <a:ea typeface="Open Sans" panose="020B0606030504020204" pitchFamily="34" charset="0"/>
                          <a:cs typeface="Open Sans" panose="020B0606030504020204" pitchFamily="34" charset="0"/>
                          <a:sym typeface="Arial"/>
                        </a:rPr>
                        <a:t>Flexible Stability</a:t>
                      </a:r>
                      <a:endParaRPr sz="1800" u="none" strike="noStrike" cap="none">
                        <a:latin typeface="Open Sans" panose="020B0606030504020204" pitchFamily="34" charset="0"/>
                        <a:ea typeface="Open Sans" panose="020B0606030504020204" pitchFamily="34" charset="0"/>
                        <a:cs typeface="Open Sans" panose="020B0606030504020204" pitchFamily="34" charset="0"/>
                        <a:sym typeface="Arial"/>
                      </a:endParaRPr>
                    </a:p>
                  </a:txBody>
                  <a:tcPr marL="34300" marR="34300" marT="34300" marB="34300" anchor="ctr"/>
                </a:tc>
                <a:extLst>
                  <a:ext uri="{0D108BD9-81ED-4DB2-BD59-A6C34878D82A}">
                    <a16:rowId xmlns:a16="http://schemas.microsoft.com/office/drawing/2014/main" val="10002"/>
                  </a:ext>
                </a:extLst>
              </a:tr>
              <a:tr h="2649098">
                <a:tc>
                  <a:txBody>
                    <a:bodyPr/>
                    <a:lstStyle/>
                    <a:p>
                      <a:pPr marL="0" marR="0" lvl="0" indent="0" algn="ctr" rtl="0">
                        <a:lnSpc>
                          <a:spcPct val="100000"/>
                        </a:lnSpc>
                        <a:spcBef>
                          <a:spcPts val="0"/>
                        </a:spcBef>
                        <a:spcAft>
                          <a:spcPts val="0"/>
                        </a:spcAft>
                        <a:buClr>
                          <a:srgbClr val="000000"/>
                        </a:buClr>
                        <a:buSzPts val="1600"/>
                        <a:buFont typeface="Arial"/>
                        <a:buNone/>
                      </a:pPr>
                      <a:r>
                        <a:rPr lang="en-US" sz="1800" b="1" u="none" strike="noStrike" cap="none">
                          <a:latin typeface="Open Sans" panose="020B0606030504020204" pitchFamily="34" charset="0"/>
                          <a:ea typeface="Open Sans" panose="020B0606030504020204" pitchFamily="34" charset="0"/>
                          <a:cs typeface="Open Sans" panose="020B0606030504020204" pitchFamily="34" charset="0"/>
                          <a:sym typeface="Arial"/>
                        </a:rPr>
                        <a:t>Formative </a:t>
                      </a:r>
                    </a:p>
                    <a:p>
                      <a:pPr marL="0" marR="0" lvl="0" indent="0" algn="ctr" rtl="0">
                        <a:lnSpc>
                          <a:spcPct val="100000"/>
                        </a:lnSpc>
                        <a:spcBef>
                          <a:spcPts val="0"/>
                        </a:spcBef>
                        <a:spcAft>
                          <a:spcPts val="0"/>
                        </a:spcAft>
                        <a:buClr>
                          <a:srgbClr val="000000"/>
                        </a:buClr>
                        <a:buSzPts val="1600"/>
                        <a:buFont typeface="Arial"/>
                        <a:buNone/>
                      </a:pPr>
                      <a:r>
                        <a:rPr lang="en-US" sz="1800" b="1" u="none" strike="noStrike" cap="none">
                          <a:latin typeface="Open Sans" panose="020B0606030504020204" pitchFamily="34" charset="0"/>
                          <a:ea typeface="Open Sans" panose="020B0606030504020204" pitchFamily="34" charset="0"/>
                          <a:cs typeface="Open Sans" panose="020B0606030504020204" pitchFamily="34" charset="0"/>
                          <a:sym typeface="Arial"/>
                        </a:rPr>
                        <a:t>Life Experiences</a:t>
                      </a:r>
                      <a:endParaRPr sz="1600" b="1" u="none" strike="noStrike" cap="none">
                        <a:latin typeface="Open Sans" panose="020B0606030504020204" pitchFamily="34" charset="0"/>
                        <a:ea typeface="Open Sans" panose="020B0606030504020204" pitchFamily="34" charset="0"/>
                        <a:cs typeface="Open Sans" panose="020B0606030504020204" pitchFamily="34" charset="0"/>
                      </a:endParaRPr>
                    </a:p>
                  </a:txBody>
                  <a:tcPr marL="34300" marR="34300" marT="34300" marB="34300" anchor="ctr"/>
                </a:tc>
                <a:tc>
                  <a:txBody>
                    <a:bodyPr/>
                    <a:lstStyle/>
                    <a:p>
                      <a:pPr marL="0" marR="0" lvl="0" indent="0" algn="ctr" rtl="0">
                        <a:lnSpc>
                          <a:spcPct val="100000"/>
                        </a:lnSpc>
                        <a:spcBef>
                          <a:spcPts val="0"/>
                        </a:spcBef>
                        <a:spcAft>
                          <a:spcPts val="0"/>
                        </a:spcAft>
                        <a:buClr>
                          <a:srgbClr val="000000"/>
                        </a:buClr>
                        <a:buSzPts val="1800"/>
                        <a:buFont typeface="Arial"/>
                        <a:buNone/>
                      </a:pPr>
                      <a:r>
                        <a:rPr lang="en-US" sz="1800" u="none" strike="noStrike" cap="none">
                          <a:latin typeface="Open Sans" panose="020B0606030504020204" pitchFamily="34" charset="0"/>
                          <a:ea typeface="Open Sans" panose="020B0606030504020204" pitchFamily="34" charset="0"/>
                          <a:cs typeface="Open Sans" panose="020B0606030504020204" pitchFamily="34" charset="0"/>
                          <a:sym typeface="Arial"/>
                        </a:rPr>
                        <a:t>Nuclear Families</a:t>
                      </a:r>
                      <a:endParaRPr sz="1800" u="none" strike="noStrike" cap="none">
                        <a:latin typeface="Open Sans" panose="020B0606030504020204" pitchFamily="34" charset="0"/>
                        <a:ea typeface="Open Sans" panose="020B0606030504020204" pitchFamily="34" charset="0"/>
                        <a:cs typeface="Open Sans" panose="020B0606030504020204" pitchFamily="34" charset="0"/>
                      </a:endParaRPr>
                    </a:p>
                    <a:p>
                      <a:pPr marL="0" marR="0" lvl="0" indent="0" algn="ctr" rtl="0">
                        <a:lnSpc>
                          <a:spcPct val="100000"/>
                        </a:lnSpc>
                        <a:spcBef>
                          <a:spcPts val="600"/>
                        </a:spcBef>
                        <a:spcAft>
                          <a:spcPts val="0"/>
                        </a:spcAft>
                        <a:buClr>
                          <a:srgbClr val="000000"/>
                        </a:buClr>
                        <a:buSzPts val="1800"/>
                        <a:buFont typeface="Arial"/>
                        <a:buNone/>
                      </a:pPr>
                      <a:r>
                        <a:rPr lang="en-US" sz="1800" u="none" strike="noStrike" cap="none">
                          <a:latin typeface="Open Sans" panose="020B0606030504020204" pitchFamily="34" charset="0"/>
                          <a:ea typeface="Open Sans" panose="020B0606030504020204" pitchFamily="34" charset="0"/>
                          <a:cs typeface="Open Sans" panose="020B0606030504020204" pitchFamily="34" charset="0"/>
                          <a:sym typeface="Arial"/>
                        </a:rPr>
                        <a:t>Firm Gender Roles</a:t>
                      </a:r>
                      <a:endParaRPr sz="1800" u="none" strike="noStrike" cap="none">
                        <a:latin typeface="Open Sans" panose="020B0606030504020204" pitchFamily="34" charset="0"/>
                        <a:ea typeface="Open Sans" panose="020B0606030504020204" pitchFamily="34" charset="0"/>
                        <a:cs typeface="Open Sans" panose="020B0606030504020204" pitchFamily="34" charset="0"/>
                      </a:endParaRPr>
                    </a:p>
                    <a:p>
                      <a:pPr marL="0" marR="0" lvl="0" indent="0" algn="ctr" rtl="0">
                        <a:lnSpc>
                          <a:spcPct val="100000"/>
                        </a:lnSpc>
                        <a:spcBef>
                          <a:spcPts val="600"/>
                        </a:spcBef>
                        <a:spcAft>
                          <a:spcPts val="0"/>
                        </a:spcAft>
                        <a:buClr>
                          <a:srgbClr val="000000"/>
                        </a:buClr>
                        <a:buSzPts val="1400"/>
                        <a:buFont typeface="Arial"/>
                        <a:buNone/>
                      </a:pPr>
                      <a:r>
                        <a:rPr lang="en-US" sz="1800" u="none" strike="noStrike" cap="none">
                          <a:latin typeface="Open Sans" panose="020B0606030504020204" pitchFamily="34" charset="0"/>
                          <a:ea typeface="Open Sans" panose="020B0606030504020204" pitchFamily="34" charset="0"/>
                          <a:cs typeface="Open Sans" panose="020B0606030504020204" pitchFamily="34" charset="0"/>
                          <a:sym typeface="Arial"/>
                        </a:rPr>
                        <a:t>Vietnam War / Cold War</a:t>
                      </a:r>
                      <a:endParaRPr sz="1800" u="none" strike="noStrike" cap="none">
                        <a:latin typeface="Open Sans" panose="020B0606030504020204" pitchFamily="34" charset="0"/>
                        <a:ea typeface="Open Sans" panose="020B0606030504020204" pitchFamily="34" charset="0"/>
                        <a:cs typeface="Open Sans" panose="020B0606030504020204" pitchFamily="34" charset="0"/>
                      </a:endParaRPr>
                    </a:p>
                    <a:p>
                      <a:pPr marL="0" marR="0" lvl="0" indent="0" algn="ctr" rtl="0">
                        <a:lnSpc>
                          <a:spcPct val="100000"/>
                        </a:lnSpc>
                        <a:spcBef>
                          <a:spcPts val="600"/>
                        </a:spcBef>
                        <a:spcAft>
                          <a:spcPts val="0"/>
                        </a:spcAft>
                        <a:buClr>
                          <a:srgbClr val="000000"/>
                        </a:buClr>
                        <a:buSzPts val="1400"/>
                        <a:buFont typeface="Arial"/>
                        <a:buNone/>
                      </a:pPr>
                      <a:r>
                        <a:rPr lang="en-US" sz="1800" u="none" strike="noStrike" cap="none">
                          <a:latin typeface="Open Sans" panose="020B0606030504020204" pitchFamily="34" charset="0"/>
                          <a:ea typeface="Open Sans" panose="020B0606030504020204" pitchFamily="34" charset="0"/>
                          <a:cs typeface="Open Sans" panose="020B0606030504020204" pitchFamily="34" charset="0"/>
                          <a:sym typeface="Arial"/>
                        </a:rPr>
                        <a:t>Civil &amp; Women’s Rights Movements</a:t>
                      </a:r>
                      <a:endParaRPr sz="1800" u="none" strike="noStrike" cap="none">
                        <a:latin typeface="Open Sans" panose="020B0606030504020204" pitchFamily="34" charset="0"/>
                        <a:ea typeface="Open Sans" panose="020B0606030504020204" pitchFamily="34" charset="0"/>
                        <a:cs typeface="Open Sans" panose="020B0606030504020204" pitchFamily="34" charset="0"/>
                      </a:endParaRPr>
                    </a:p>
                    <a:p>
                      <a:pPr marL="0" marR="0" lvl="0" indent="0" algn="ctr" rtl="0">
                        <a:lnSpc>
                          <a:spcPct val="100000"/>
                        </a:lnSpc>
                        <a:spcBef>
                          <a:spcPts val="600"/>
                        </a:spcBef>
                        <a:spcAft>
                          <a:spcPts val="0"/>
                        </a:spcAft>
                        <a:buClr>
                          <a:srgbClr val="000000"/>
                        </a:buClr>
                        <a:buSzPts val="1400"/>
                        <a:buFont typeface="Arial"/>
                        <a:buNone/>
                      </a:pPr>
                      <a:r>
                        <a:rPr lang="en-US" sz="1800" u="none" strike="noStrike" cap="none">
                          <a:latin typeface="Open Sans" panose="020B0606030504020204" pitchFamily="34" charset="0"/>
                          <a:ea typeface="Open Sans" panose="020B0606030504020204" pitchFamily="34" charset="0"/>
                          <a:cs typeface="Open Sans" panose="020B0606030504020204" pitchFamily="34" charset="0"/>
                          <a:sym typeface="Arial"/>
                        </a:rPr>
                        <a:t>Moon Landing</a:t>
                      </a:r>
                      <a:endParaRPr sz="1800" u="none" strike="noStrike" cap="none">
                        <a:latin typeface="Open Sans" panose="020B0606030504020204" pitchFamily="34" charset="0"/>
                        <a:ea typeface="Open Sans" panose="020B0606030504020204" pitchFamily="34" charset="0"/>
                        <a:cs typeface="Open Sans" panose="020B0606030504020204" pitchFamily="34" charset="0"/>
                      </a:endParaRPr>
                    </a:p>
                  </a:txBody>
                  <a:tcPr marL="34300" marR="34300" marT="34300" marB="34300" anchor="ctr"/>
                </a:tc>
                <a:tc>
                  <a:txBody>
                    <a:bodyPr/>
                    <a:lstStyle/>
                    <a:p>
                      <a:pPr marL="0" marR="0" lvl="0" indent="0" algn="ctr" rtl="0">
                        <a:lnSpc>
                          <a:spcPct val="100000"/>
                        </a:lnSpc>
                        <a:spcBef>
                          <a:spcPts val="0"/>
                        </a:spcBef>
                        <a:spcAft>
                          <a:spcPts val="0"/>
                        </a:spcAft>
                        <a:buClr>
                          <a:srgbClr val="000000"/>
                        </a:buClr>
                        <a:buSzPts val="1400"/>
                        <a:buFont typeface="Arial"/>
                        <a:buNone/>
                      </a:pPr>
                      <a:r>
                        <a:rPr lang="en-US" sz="1800" u="none" strike="noStrike" cap="none">
                          <a:latin typeface="Open Sans" panose="020B0606030504020204" pitchFamily="34" charset="0"/>
                          <a:ea typeface="Open Sans" panose="020B0606030504020204" pitchFamily="34" charset="0"/>
                          <a:cs typeface="Open Sans" panose="020B0606030504020204" pitchFamily="34" charset="0"/>
                          <a:sym typeface="Arial"/>
                        </a:rPr>
                        <a:t>'Latchkey’ Kids, Divorce, Dual Career Families</a:t>
                      </a:r>
                      <a:endParaRPr sz="1800" u="none" strike="noStrike" cap="none">
                        <a:latin typeface="Open Sans" panose="020B0606030504020204" pitchFamily="34" charset="0"/>
                        <a:ea typeface="Open Sans" panose="020B0606030504020204" pitchFamily="34" charset="0"/>
                        <a:cs typeface="Open Sans" panose="020B0606030504020204" pitchFamily="34" charset="0"/>
                      </a:endParaRPr>
                    </a:p>
                    <a:p>
                      <a:pPr marL="0" marR="0" lvl="0" indent="0" algn="ctr" rtl="0">
                        <a:lnSpc>
                          <a:spcPct val="100000"/>
                        </a:lnSpc>
                        <a:spcBef>
                          <a:spcPts val="600"/>
                        </a:spcBef>
                        <a:spcAft>
                          <a:spcPts val="0"/>
                        </a:spcAft>
                        <a:buClr>
                          <a:srgbClr val="000000"/>
                        </a:buClr>
                        <a:buSzPts val="1400"/>
                        <a:buFont typeface="Arial"/>
                        <a:buNone/>
                      </a:pPr>
                      <a:r>
                        <a:rPr lang="en-US" sz="1800" u="none" strike="noStrike" cap="none">
                          <a:latin typeface="Open Sans" panose="020B0606030504020204" pitchFamily="34" charset="0"/>
                          <a:ea typeface="Open Sans" panose="020B0606030504020204" pitchFamily="34" charset="0"/>
                          <a:cs typeface="Open Sans" panose="020B0606030504020204" pitchFamily="34" charset="0"/>
                          <a:sym typeface="Arial"/>
                        </a:rPr>
                        <a:t>Fall of Berlin Wall </a:t>
                      </a:r>
                      <a:endParaRPr sz="1800" u="none" strike="noStrike" cap="none">
                        <a:latin typeface="Open Sans" panose="020B0606030504020204" pitchFamily="34" charset="0"/>
                        <a:ea typeface="Open Sans" panose="020B0606030504020204" pitchFamily="34" charset="0"/>
                        <a:cs typeface="Open Sans" panose="020B0606030504020204" pitchFamily="34" charset="0"/>
                      </a:endParaRPr>
                    </a:p>
                    <a:p>
                      <a:pPr marL="0" marR="0" lvl="0" indent="0" algn="ctr" rtl="0">
                        <a:lnSpc>
                          <a:spcPct val="100000"/>
                        </a:lnSpc>
                        <a:spcBef>
                          <a:spcPts val="600"/>
                        </a:spcBef>
                        <a:spcAft>
                          <a:spcPts val="0"/>
                        </a:spcAft>
                        <a:buClr>
                          <a:srgbClr val="000000"/>
                        </a:buClr>
                        <a:buSzPts val="1800"/>
                        <a:buFont typeface="Arial"/>
                        <a:buNone/>
                      </a:pPr>
                      <a:r>
                        <a:rPr lang="en-US" sz="1800" u="none" strike="noStrike" cap="none">
                          <a:latin typeface="Open Sans" panose="020B0606030504020204" pitchFamily="34" charset="0"/>
                          <a:ea typeface="Open Sans" panose="020B0606030504020204" pitchFamily="34" charset="0"/>
                          <a:cs typeface="Open Sans" panose="020B0606030504020204" pitchFamily="34" charset="0"/>
                          <a:sym typeface="Arial"/>
                        </a:rPr>
                        <a:t>AIDS Epidemic</a:t>
                      </a:r>
                      <a:endParaRPr sz="1800" u="none" strike="noStrike" cap="none">
                        <a:latin typeface="Open Sans" panose="020B0606030504020204" pitchFamily="34" charset="0"/>
                        <a:ea typeface="Open Sans" panose="020B0606030504020204" pitchFamily="34" charset="0"/>
                        <a:cs typeface="Open Sans" panose="020B0606030504020204" pitchFamily="34" charset="0"/>
                      </a:endParaRPr>
                    </a:p>
                    <a:p>
                      <a:pPr marL="0" marR="0" lvl="0" indent="0" algn="ctr" rtl="0">
                        <a:lnSpc>
                          <a:spcPct val="100000"/>
                        </a:lnSpc>
                        <a:spcBef>
                          <a:spcPts val="600"/>
                        </a:spcBef>
                        <a:spcAft>
                          <a:spcPts val="0"/>
                        </a:spcAft>
                        <a:buClr>
                          <a:srgbClr val="000000"/>
                        </a:buClr>
                        <a:buSzPts val="1400"/>
                        <a:buFont typeface="Arial"/>
                        <a:buNone/>
                      </a:pPr>
                      <a:r>
                        <a:rPr lang="en-US" sz="1800" u="none" strike="noStrike" cap="none">
                          <a:latin typeface="Open Sans" panose="020B0606030504020204" pitchFamily="34" charset="0"/>
                          <a:ea typeface="Open Sans" panose="020B0606030504020204" pitchFamily="34" charset="0"/>
                          <a:cs typeface="Open Sans" panose="020B0606030504020204" pitchFamily="34" charset="0"/>
                          <a:sym typeface="Arial"/>
                        </a:rPr>
                        <a:t>Birth of Internet &amp; PCs</a:t>
                      </a:r>
                    </a:p>
                    <a:p>
                      <a:pPr marL="0" marR="0" lvl="0" indent="0" algn="ctr" rtl="0">
                        <a:lnSpc>
                          <a:spcPct val="100000"/>
                        </a:lnSpc>
                        <a:spcBef>
                          <a:spcPts val="600"/>
                        </a:spcBef>
                        <a:spcAft>
                          <a:spcPts val="0"/>
                        </a:spcAft>
                        <a:buClr>
                          <a:srgbClr val="000000"/>
                        </a:buClr>
                        <a:buSzPts val="1400"/>
                        <a:buFont typeface="Arial"/>
                        <a:buNone/>
                      </a:pPr>
                      <a:r>
                        <a:rPr lang="en-US" sz="1800" u="none" strike="noStrike" cap="none">
                          <a:latin typeface="Open Sans" panose="020B0606030504020204" pitchFamily="34" charset="0"/>
                          <a:ea typeface="Open Sans" panose="020B0606030504020204" pitchFamily="34" charset="0"/>
                          <a:cs typeface="Open Sans" panose="020B0606030504020204" pitchFamily="34" charset="0"/>
                          <a:sym typeface="Arial"/>
                        </a:rPr>
                        <a:t>The dot-com boom</a:t>
                      </a:r>
                      <a:endParaRPr sz="1800" u="none" strike="noStrike" cap="none">
                        <a:latin typeface="Open Sans" panose="020B0606030504020204" pitchFamily="34" charset="0"/>
                        <a:ea typeface="Open Sans" panose="020B0606030504020204" pitchFamily="34" charset="0"/>
                        <a:cs typeface="Open Sans" panose="020B0606030504020204" pitchFamily="34" charset="0"/>
                      </a:endParaRPr>
                    </a:p>
                  </a:txBody>
                  <a:tcPr marL="34300" marR="34300" marT="34300" marB="34300" anchor="ctr"/>
                </a:tc>
                <a:tc>
                  <a:txBody>
                    <a:bodyPr/>
                    <a:lstStyle/>
                    <a:p>
                      <a:pPr marL="0" marR="0" lvl="0" indent="0" algn="ctr" rtl="0">
                        <a:lnSpc>
                          <a:spcPct val="100000"/>
                        </a:lnSpc>
                        <a:spcBef>
                          <a:spcPts val="0"/>
                        </a:spcBef>
                        <a:spcAft>
                          <a:spcPts val="0"/>
                        </a:spcAft>
                        <a:buClr>
                          <a:srgbClr val="000000"/>
                        </a:buClr>
                        <a:buSzPts val="1400"/>
                        <a:buFont typeface="Arial"/>
                        <a:buNone/>
                      </a:pPr>
                      <a:r>
                        <a:rPr lang="en-US" sz="1800" u="none" strike="noStrike" cap="none">
                          <a:latin typeface="Open Sans" panose="020B0606030504020204" pitchFamily="34" charset="0"/>
                          <a:ea typeface="Open Sans" panose="020B0606030504020204" pitchFamily="34" charset="0"/>
                          <a:cs typeface="Open Sans" panose="020B0606030504020204" pitchFamily="34" charset="0"/>
                          <a:sym typeface="Arial"/>
                        </a:rPr>
                        <a:t>9/11 Attacks</a:t>
                      </a:r>
                      <a:endParaRPr sz="1800" u="none" strike="noStrike" cap="none">
                        <a:latin typeface="Open Sans" panose="020B0606030504020204" pitchFamily="34" charset="0"/>
                        <a:ea typeface="Open Sans" panose="020B0606030504020204" pitchFamily="34" charset="0"/>
                        <a:cs typeface="Open Sans" panose="020B0606030504020204" pitchFamily="34" charset="0"/>
                      </a:endParaRPr>
                    </a:p>
                    <a:p>
                      <a:pPr marL="0" marR="0" lvl="0" indent="0" algn="ctr" rtl="0">
                        <a:lnSpc>
                          <a:spcPct val="100000"/>
                        </a:lnSpc>
                        <a:spcBef>
                          <a:spcPts val="600"/>
                        </a:spcBef>
                        <a:spcAft>
                          <a:spcPts val="0"/>
                        </a:spcAft>
                        <a:buClr>
                          <a:srgbClr val="000000"/>
                        </a:buClr>
                        <a:buSzPts val="1400"/>
                        <a:buFont typeface="Arial"/>
                        <a:buNone/>
                      </a:pPr>
                      <a:r>
                        <a:rPr lang="en-US" sz="1800" u="none" strike="noStrike" cap="none">
                          <a:latin typeface="Open Sans" panose="020B0606030504020204" pitchFamily="34" charset="0"/>
                          <a:ea typeface="Open Sans" panose="020B0606030504020204" pitchFamily="34" charset="0"/>
                          <a:cs typeface="Open Sans" panose="020B0606030504020204" pitchFamily="34" charset="0"/>
                          <a:sym typeface="Arial"/>
                        </a:rPr>
                        <a:t>Tech is for Play</a:t>
                      </a:r>
                      <a:endParaRPr sz="1800" u="none" strike="noStrike" cap="none">
                        <a:latin typeface="Open Sans" panose="020B0606030504020204" pitchFamily="34" charset="0"/>
                        <a:ea typeface="Open Sans" panose="020B0606030504020204" pitchFamily="34" charset="0"/>
                        <a:cs typeface="Open Sans" panose="020B0606030504020204" pitchFamily="34" charset="0"/>
                      </a:endParaRPr>
                    </a:p>
                    <a:p>
                      <a:pPr marL="0" marR="0" lvl="0" indent="0" algn="ctr" rtl="0">
                        <a:lnSpc>
                          <a:spcPct val="100000"/>
                        </a:lnSpc>
                        <a:spcBef>
                          <a:spcPts val="600"/>
                        </a:spcBef>
                        <a:spcAft>
                          <a:spcPts val="0"/>
                        </a:spcAft>
                        <a:buClr>
                          <a:srgbClr val="000000"/>
                        </a:buClr>
                        <a:buSzPts val="1400"/>
                        <a:buFont typeface="Arial"/>
                        <a:buNone/>
                      </a:pPr>
                      <a:r>
                        <a:rPr lang="en-US" sz="1800" u="none" strike="noStrike" cap="none">
                          <a:latin typeface="Open Sans" panose="020B0606030504020204" pitchFamily="34" charset="0"/>
                          <a:ea typeface="Open Sans" panose="020B0606030504020204" pitchFamily="34" charset="0"/>
                          <a:cs typeface="Open Sans" panose="020B0606030504020204" pitchFamily="34" charset="0"/>
                          <a:sym typeface="Arial"/>
                        </a:rPr>
                        <a:t>1 in 3 is an Only Child</a:t>
                      </a:r>
                      <a:endParaRPr sz="1800" u="none" strike="noStrike" cap="none">
                        <a:latin typeface="Open Sans" panose="020B0606030504020204" pitchFamily="34" charset="0"/>
                        <a:ea typeface="Open Sans" panose="020B0606030504020204" pitchFamily="34" charset="0"/>
                        <a:cs typeface="Open Sans" panose="020B0606030504020204" pitchFamily="34" charset="0"/>
                      </a:endParaRPr>
                    </a:p>
                    <a:p>
                      <a:pPr marL="0" marR="0" lvl="0" indent="0" algn="ctr" rtl="0">
                        <a:lnSpc>
                          <a:spcPct val="100000"/>
                        </a:lnSpc>
                        <a:spcBef>
                          <a:spcPts val="600"/>
                        </a:spcBef>
                        <a:spcAft>
                          <a:spcPts val="0"/>
                        </a:spcAft>
                        <a:buClr>
                          <a:srgbClr val="000000"/>
                        </a:buClr>
                        <a:buSzPts val="1400"/>
                        <a:buFont typeface="Arial"/>
                        <a:buNone/>
                      </a:pPr>
                      <a:r>
                        <a:rPr lang="en-US" sz="1800" u="none" strike="noStrike" cap="none">
                          <a:latin typeface="Open Sans" panose="020B0606030504020204" pitchFamily="34" charset="0"/>
                          <a:ea typeface="Open Sans" panose="020B0606030504020204" pitchFamily="34" charset="0"/>
                          <a:cs typeface="Open Sans" panose="020B0606030504020204" pitchFamily="34" charset="0"/>
                          <a:sym typeface="Arial"/>
                        </a:rPr>
                        <a:t>Internet &amp; Social</a:t>
                      </a:r>
                      <a:r>
                        <a:rPr lang="en-US" sz="1800" u="none" strike="noStrike" cap="none" baseline="0">
                          <a:latin typeface="Open Sans" panose="020B0606030504020204" pitchFamily="34" charset="0"/>
                          <a:ea typeface="Open Sans" panose="020B0606030504020204" pitchFamily="34" charset="0"/>
                          <a:cs typeface="Open Sans" panose="020B0606030504020204" pitchFamily="34" charset="0"/>
                          <a:sym typeface="Arial"/>
                        </a:rPr>
                        <a:t> Media</a:t>
                      </a:r>
                      <a:endParaRPr sz="1800" u="none" strike="noStrike" cap="none">
                        <a:latin typeface="Open Sans" panose="020B0606030504020204" pitchFamily="34" charset="0"/>
                        <a:ea typeface="Open Sans" panose="020B0606030504020204" pitchFamily="34" charset="0"/>
                        <a:cs typeface="Open Sans" panose="020B0606030504020204" pitchFamily="34" charset="0"/>
                      </a:endParaRPr>
                    </a:p>
                    <a:p>
                      <a:pPr marL="0" marR="0" lvl="0" indent="0" algn="ctr" rtl="0">
                        <a:lnSpc>
                          <a:spcPct val="100000"/>
                        </a:lnSpc>
                        <a:spcBef>
                          <a:spcPts val="600"/>
                        </a:spcBef>
                        <a:spcAft>
                          <a:spcPts val="0"/>
                        </a:spcAft>
                        <a:buClr>
                          <a:srgbClr val="000000"/>
                        </a:buClr>
                        <a:buSzPts val="1400"/>
                        <a:buFont typeface="Arial"/>
                        <a:buNone/>
                      </a:pPr>
                      <a:r>
                        <a:rPr lang="en-US" sz="1800" u="none" strike="noStrike" cap="none">
                          <a:latin typeface="Open Sans" panose="020B0606030504020204" pitchFamily="34" charset="0"/>
                          <a:ea typeface="Open Sans" panose="020B0606030504020204" pitchFamily="34" charset="0"/>
                          <a:cs typeface="Open Sans" panose="020B0606030504020204" pitchFamily="34" charset="0"/>
                          <a:sym typeface="Arial"/>
                        </a:rPr>
                        <a:t>Mass shootings</a:t>
                      </a:r>
                    </a:p>
                    <a:p>
                      <a:pPr marL="0" marR="0" lvl="0" indent="0" algn="ctr" rtl="0">
                        <a:lnSpc>
                          <a:spcPct val="100000"/>
                        </a:lnSpc>
                        <a:spcBef>
                          <a:spcPts val="600"/>
                        </a:spcBef>
                        <a:spcAft>
                          <a:spcPts val="0"/>
                        </a:spcAft>
                        <a:buClr>
                          <a:srgbClr val="000000"/>
                        </a:buClr>
                        <a:buSzPts val="1400"/>
                        <a:buFont typeface="Arial"/>
                        <a:buNone/>
                      </a:pPr>
                      <a:r>
                        <a:rPr lang="en-US" sz="1800" u="none" strike="noStrike" cap="none">
                          <a:latin typeface="Open Sans" panose="020B0606030504020204" pitchFamily="34" charset="0"/>
                          <a:ea typeface="Open Sans" panose="020B0606030504020204" pitchFamily="34" charset="0"/>
                          <a:cs typeface="Open Sans" panose="020B0606030504020204" pitchFamily="34" charset="0"/>
                          <a:sym typeface="Arial"/>
                        </a:rPr>
                        <a:t>Immediacy</a:t>
                      </a:r>
                      <a:endParaRPr sz="1800" u="none" strike="noStrike" cap="none">
                        <a:latin typeface="Open Sans" panose="020B0606030504020204" pitchFamily="34" charset="0"/>
                        <a:ea typeface="Open Sans" panose="020B0606030504020204" pitchFamily="34" charset="0"/>
                        <a:cs typeface="Open Sans" panose="020B0606030504020204" pitchFamily="34" charset="0"/>
                      </a:endParaRPr>
                    </a:p>
                  </a:txBody>
                  <a:tcPr marL="34300" marR="34300" marT="34300" marB="34300" anchor="ctr"/>
                </a:tc>
                <a:tc>
                  <a:txBody>
                    <a:bodyPr/>
                    <a:lstStyle/>
                    <a:p>
                      <a:pPr marL="0" marR="0" lvl="0" indent="0" algn="ctr" rtl="0">
                        <a:lnSpc>
                          <a:spcPct val="100000"/>
                        </a:lnSpc>
                        <a:spcBef>
                          <a:spcPts val="0"/>
                        </a:spcBef>
                        <a:spcAft>
                          <a:spcPts val="0"/>
                        </a:spcAft>
                        <a:buClr>
                          <a:srgbClr val="000000"/>
                        </a:buClr>
                        <a:buSzPts val="1800"/>
                        <a:buFont typeface="Arial"/>
                        <a:buNone/>
                      </a:pPr>
                      <a:r>
                        <a:rPr lang="en-US" sz="1800" u="none" strike="noStrike" cap="none">
                          <a:latin typeface="Open Sans" panose="020B0606030504020204" pitchFamily="34" charset="0"/>
                          <a:ea typeface="Open Sans" panose="020B0606030504020204" pitchFamily="34" charset="0"/>
                          <a:cs typeface="Open Sans" panose="020B0606030504020204" pitchFamily="34" charset="0"/>
                          <a:sym typeface="Arial"/>
                        </a:rPr>
                        <a:t>‘Digital Natives’</a:t>
                      </a:r>
                      <a:endParaRPr sz="1800" u="none" strike="noStrike" cap="none">
                        <a:latin typeface="Open Sans" panose="020B0606030504020204" pitchFamily="34" charset="0"/>
                        <a:ea typeface="Open Sans" panose="020B0606030504020204" pitchFamily="34" charset="0"/>
                        <a:cs typeface="Open Sans" panose="020B0606030504020204" pitchFamily="34" charset="0"/>
                      </a:endParaRPr>
                    </a:p>
                    <a:p>
                      <a:pPr marL="0" marR="0" lvl="0" indent="0" algn="ctr" rtl="0">
                        <a:lnSpc>
                          <a:spcPct val="100000"/>
                        </a:lnSpc>
                        <a:spcBef>
                          <a:spcPts val="600"/>
                        </a:spcBef>
                        <a:spcAft>
                          <a:spcPts val="0"/>
                        </a:spcAft>
                        <a:buClr>
                          <a:srgbClr val="000000"/>
                        </a:buClr>
                        <a:buSzPts val="1400"/>
                        <a:buFont typeface="Arial"/>
                        <a:buNone/>
                      </a:pPr>
                      <a:r>
                        <a:rPr lang="en-US" sz="1800" u="none" strike="noStrike" cap="none">
                          <a:latin typeface="Open Sans" panose="020B0606030504020204" pitchFamily="34" charset="0"/>
                          <a:ea typeface="Open Sans" panose="020B0606030504020204" pitchFamily="34" charset="0"/>
                          <a:cs typeface="Open Sans" panose="020B0606030504020204" pitchFamily="34" charset="0"/>
                          <a:sym typeface="Arial"/>
                        </a:rPr>
                        <a:t>Social Everything</a:t>
                      </a:r>
                      <a:endParaRPr sz="1800" u="none" strike="noStrike" cap="none">
                        <a:latin typeface="Open Sans" panose="020B0606030504020204" pitchFamily="34" charset="0"/>
                        <a:ea typeface="Open Sans" panose="020B0606030504020204" pitchFamily="34" charset="0"/>
                        <a:cs typeface="Open Sans" panose="020B0606030504020204" pitchFamily="34" charset="0"/>
                      </a:endParaRPr>
                    </a:p>
                    <a:p>
                      <a:pPr marL="0" marR="0" lvl="0" indent="0" algn="ctr" rtl="0">
                        <a:lnSpc>
                          <a:spcPct val="100000"/>
                        </a:lnSpc>
                        <a:spcBef>
                          <a:spcPts val="600"/>
                        </a:spcBef>
                        <a:spcAft>
                          <a:spcPts val="0"/>
                        </a:spcAft>
                        <a:buClr>
                          <a:srgbClr val="000000"/>
                        </a:buClr>
                        <a:buSzPts val="1400"/>
                        <a:buFont typeface="Arial"/>
                        <a:buNone/>
                      </a:pPr>
                      <a:r>
                        <a:rPr lang="en-US" sz="1800" u="none" strike="noStrike" cap="none">
                          <a:latin typeface="Open Sans" panose="020B0606030504020204" pitchFamily="34" charset="0"/>
                          <a:ea typeface="Open Sans" panose="020B0606030504020204" pitchFamily="34" charset="0"/>
                          <a:cs typeface="Open Sans" panose="020B0606030504020204" pitchFamily="34" charset="0"/>
                          <a:sym typeface="Arial"/>
                        </a:rPr>
                        <a:t>School Shootings</a:t>
                      </a:r>
                      <a:endParaRPr sz="1800" u="none" strike="noStrike" cap="none">
                        <a:latin typeface="Open Sans" panose="020B0606030504020204" pitchFamily="34" charset="0"/>
                        <a:ea typeface="Open Sans" panose="020B0606030504020204" pitchFamily="34" charset="0"/>
                        <a:cs typeface="Open Sans" panose="020B0606030504020204" pitchFamily="34" charset="0"/>
                      </a:endParaRPr>
                    </a:p>
                    <a:p>
                      <a:pPr marL="0" marR="0" lvl="0" indent="0" algn="ctr" rtl="0">
                        <a:lnSpc>
                          <a:spcPct val="100000"/>
                        </a:lnSpc>
                        <a:spcBef>
                          <a:spcPts val="600"/>
                        </a:spcBef>
                        <a:spcAft>
                          <a:spcPts val="0"/>
                        </a:spcAft>
                        <a:buClr>
                          <a:srgbClr val="000000"/>
                        </a:buClr>
                        <a:buSzPts val="1400"/>
                        <a:buFont typeface="Arial"/>
                        <a:buNone/>
                      </a:pPr>
                      <a:r>
                        <a:rPr lang="en-US" sz="1800" u="none" strike="noStrike" cap="none">
                          <a:latin typeface="Open Sans" panose="020B0606030504020204" pitchFamily="34" charset="0"/>
                          <a:ea typeface="Open Sans" panose="020B0606030504020204" pitchFamily="34" charset="0"/>
                          <a:cs typeface="Open Sans" panose="020B0606030504020204" pitchFamily="34" charset="0"/>
                          <a:sym typeface="Arial"/>
                        </a:rPr>
                        <a:t>Reality TV</a:t>
                      </a:r>
                      <a:endParaRPr sz="1800" u="none" strike="noStrike" cap="none">
                        <a:latin typeface="Open Sans" panose="020B0606030504020204" pitchFamily="34" charset="0"/>
                        <a:ea typeface="Open Sans" panose="020B0606030504020204" pitchFamily="34" charset="0"/>
                        <a:cs typeface="Open Sans" panose="020B0606030504020204" pitchFamily="34" charset="0"/>
                      </a:endParaRPr>
                    </a:p>
                    <a:p>
                      <a:pPr marL="0" marR="0" lvl="0" indent="0" algn="ctr" rtl="0">
                        <a:lnSpc>
                          <a:spcPct val="100000"/>
                        </a:lnSpc>
                        <a:spcBef>
                          <a:spcPts val="600"/>
                        </a:spcBef>
                        <a:spcAft>
                          <a:spcPts val="0"/>
                        </a:spcAft>
                        <a:buClr>
                          <a:srgbClr val="000000"/>
                        </a:buClr>
                        <a:buSzPts val="1400"/>
                        <a:buFont typeface="Arial"/>
                        <a:buNone/>
                      </a:pPr>
                      <a:r>
                        <a:rPr lang="en-US" sz="1800" u="none" strike="noStrike" cap="none">
                          <a:latin typeface="Open Sans" panose="020B0606030504020204" pitchFamily="34" charset="0"/>
                          <a:ea typeface="Open Sans" panose="020B0606030504020204" pitchFamily="34" charset="0"/>
                          <a:cs typeface="Open Sans" panose="020B0606030504020204" pitchFamily="34" charset="0"/>
                          <a:sym typeface="Arial"/>
                        </a:rPr>
                        <a:t>Great Recession</a:t>
                      </a:r>
                    </a:p>
                    <a:p>
                      <a:pPr marL="0" marR="0" lvl="0" indent="0" algn="ctr" rtl="0">
                        <a:lnSpc>
                          <a:spcPct val="100000"/>
                        </a:lnSpc>
                        <a:spcBef>
                          <a:spcPts val="600"/>
                        </a:spcBef>
                        <a:spcAft>
                          <a:spcPts val="0"/>
                        </a:spcAft>
                        <a:buClr>
                          <a:srgbClr val="000000"/>
                        </a:buClr>
                        <a:buSzPts val="1400"/>
                        <a:buFont typeface="Arial"/>
                        <a:buNone/>
                      </a:pPr>
                      <a:r>
                        <a:rPr lang="en-US" sz="1800" u="none" strike="noStrike" cap="none">
                          <a:latin typeface="Open Sans" panose="020B0606030504020204" pitchFamily="34" charset="0"/>
                          <a:ea typeface="Open Sans" panose="020B0606030504020204" pitchFamily="34" charset="0"/>
                          <a:cs typeface="Open Sans" panose="020B0606030504020204" pitchFamily="34" charset="0"/>
                          <a:sym typeface="Arial"/>
                        </a:rPr>
                        <a:t>COVID</a:t>
                      </a:r>
                      <a:endParaRPr sz="1800" u="none" strike="noStrike" cap="none">
                        <a:latin typeface="Open Sans" panose="020B0606030504020204" pitchFamily="34" charset="0"/>
                        <a:ea typeface="Open Sans" panose="020B0606030504020204" pitchFamily="34" charset="0"/>
                        <a:cs typeface="Open Sans" panose="020B0606030504020204" pitchFamily="34" charset="0"/>
                      </a:endParaRPr>
                    </a:p>
                    <a:p>
                      <a:pPr marL="0" marR="0" lvl="0" indent="0" algn="ctr" rtl="0">
                        <a:lnSpc>
                          <a:spcPct val="100000"/>
                        </a:lnSpc>
                        <a:spcBef>
                          <a:spcPts val="600"/>
                        </a:spcBef>
                        <a:spcAft>
                          <a:spcPts val="0"/>
                        </a:spcAft>
                        <a:buClr>
                          <a:srgbClr val="000000"/>
                        </a:buClr>
                        <a:buSzPts val="1400"/>
                        <a:buFont typeface="Arial"/>
                        <a:buNone/>
                      </a:pPr>
                      <a:r>
                        <a:rPr lang="en-US" sz="1800" u="none" strike="noStrike" cap="none">
                          <a:latin typeface="Open Sans" panose="020B0606030504020204" pitchFamily="34" charset="0"/>
                          <a:ea typeface="Open Sans" panose="020B0606030504020204" pitchFamily="34" charset="0"/>
                          <a:cs typeface="Open Sans" panose="020B0606030504020204" pitchFamily="34" charset="0"/>
                          <a:sym typeface="Arial"/>
                        </a:rPr>
                        <a:t>Non-</a:t>
                      </a:r>
                      <a:r>
                        <a:rPr lang="en-US" sz="1800" u="none" strike="noStrike" cap="none">
                          <a:latin typeface="Open Sans" panose="020B0606030504020204" pitchFamily="34" charset="0"/>
                          <a:ea typeface="Open Sans" panose="020B0606030504020204" pitchFamily="34" charset="0"/>
                          <a:cs typeface="Open Sans" panose="020B0606030504020204" pitchFamily="34" charset="0"/>
                        </a:rPr>
                        <a:t>B</a:t>
                      </a:r>
                      <a:r>
                        <a:rPr lang="en-US" sz="1800" u="none" strike="noStrike" cap="none">
                          <a:latin typeface="Open Sans" panose="020B0606030504020204" pitchFamily="34" charset="0"/>
                          <a:ea typeface="Open Sans" panose="020B0606030504020204" pitchFamily="34" charset="0"/>
                          <a:cs typeface="Open Sans" panose="020B0606030504020204" pitchFamily="34" charset="0"/>
                          <a:sym typeface="Arial"/>
                        </a:rPr>
                        <a:t>inary </a:t>
                      </a:r>
                      <a:r>
                        <a:rPr lang="en-US" sz="1800" u="none" strike="noStrike" cap="none">
                          <a:latin typeface="Open Sans" panose="020B0606030504020204" pitchFamily="34" charset="0"/>
                          <a:ea typeface="Open Sans" panose="020B0606030504020204" pitchFamily="34" charset="0"/>
                          <a:cs typeface="Open Sans" panose="020B0606030504020204" pitchFamily="34" charset="0"/>
                        </a:rPr>
                        <a:t>C</a:t>
                      </a:r>
                      <a:r>
                        <a:rPr lang="en-US" sz="1800" u="none" strike="noStrike" cap="none">
                          <a:latin typeface="Open Sans" panose="020B0606030504020204" pitchFamily="34" charset="0"/>
                          <a:ea typeface="Open Sans" panose="020B0606030504020204" pitchFamily="34" charset="0"/>
                          <a:cs typeface="Open Sans" panose="020B0606030504020204" pitchFamily="34" charset="0"/>
                          <a:sym typeface="Arial"/>
                        </a:rPr>
                        <a:t>ulture</a:t>
                      </a:r>
                      <a:endParaRPr sz="1800" u="none" strike="noStrike" cap="none">
                        <a:latin typeface="Open Sans" panose="020B0606030504020204" pitchFamily="34" charset="0"/>
                        <a:ea typeface="Open Sans" panose="020B0606030504020204" pitchFamily="34" charset="0"/>
                        <a:cs typeface="Open Sans" panose="020B0606030504020204" pitchFamily="34" charset="0"/>
                      </a:endParaRPr>
                    </a:p>
                  </a:txBody>
                  <a:tcPr marL="34300" marR="34300" marT="34300" marB="34300" anchor="ctr"/>
                </a:tc>
                <a:extLst>
                  <a:ext uri="{0D108BD9-81ED-4DB2-BD59-A6C34878D82A}">
                    <a16:rowId xmlns:a16="http://schemas.microsoft.com/office/drawing/2014/main" val="10003"/>
                  </a:ext>
                </a:extLst>
              </a:tr>
              <a:tr h="1394707">
                <a:tc>
                  <a:txBody>
                    <a:bodyPr/>
                    <a:lstStyle/>
                    <a:p>
                      <a:pPr marL="0" marR="0" lvl="0" indent="0" algn="ctr" rtl="0">
                        <a:lnSpc>
                          <a:spcPct val="100000"/>
                        </a:lnSpc>
                        <a:spcBef>
                          <a:spcPts val="0"/>
                        </a:spcBef>
                        <a:spcAft>
                          <a:spcPts val="0"/>
                        </a:spcAft>
                        <a:buClr>
                          <a:srgbClr val="000000"/>
                        </a:buClr>
                        <a:buSzPts val="1600"/>
                        <a:buFont typeface="Arial"/>
                        <a:buNone/>
                      </a:pPr>
                      <a:r>
                        <a:rPr lang="en-US" sz="1800" b="1" u="none" strike="noStrike" cap="none">
                          <a:latin typeface="Open Sans" panose="020B0606030504020204" pitchFamily="34" charset="0"/>
                          <a:ea typeface="Open Sans" panose="020B0606030504020204" pitchFamily="34" charset="0"/>
                          <a:cs typeface="Open Sans" panose="020B0606030504020204" pitchFamily="34" charset="0"/>
                        </a:rPr>
                        <a:t>Key Technology</a:t>
                      </a:r>
                      <a:endParaRPr sz="1800" b="1" u="none" strike="noStrike" cap="none">
                        <a:latin typeface="Open Sans" panose="020B0606030504020204" pitchFamily="34" charset="0"/>
                        <a:ea typeface="Open Sans" panose="020B0606030504020204" pitchFamily="34" charset="0"/>
                        <a:cs typeface="Open Sans" panose="020B0606030504020204" pitchFamily="34" charset="0"/>
                        <a:sym typeface="Arial"/>
                      </a:endParaRPr>
                    </a:p>
                  </a:txBody>
                  <a:tcPr marL="34300" marR="34300" marT="34300" marB="34300" anchor="ctr"/>
                </a:tc>
                <a:tc>
                  <a:txBody>
                    <a:bodyPr/>
                    <a:lstStyle/>
                    <a:p>
                      <a:pPr marL="0" marR="0" lvl="0" indent="0" algn="l" rtl="0">
                        <a:lnSpc>
                          <a:spcPct val="100000"/>
                        </a:lnSpc>
                        <a:spcBef>
                          <a:spcPts val="0"/>
                        </a:spcBef>
                        <a:spcAft>
                          <a:spcPts val="0"/>
                        </a:spcAft>
                        <a:buClr>
                          <a:srgbClr val="000000"/>
                        </a:buClr>
                        <a:buSzPts val="1400"/>
                        <a:buFont typeface="Arial"/>
                        <a:buNone/>
                      </a:pPr>
                      <a:endParaRPr sz="1600" u="none" strike="noStrike" cap="none">
                        <a:latin typeface="Open Sans" panose="020B0606030504020204" pitchFamily="34" charset="0"/>
                        <a:ea typeface="Open Sans" panose="020B0606030504020204" pitchFamily="34" charset="0"/>
                        <a:cs typeface="Open Sans" panose="020B0606030504020204" pitchFamily="34" charset="0"/>
                      </a:endParaRPr>
                    </a:p>
                    <a:p>
                      <a:pPr marL="0" marR="0" lvl="0" indent="0" algn="l" rtl="0">
                        <a:lnSpc>
                          <a:spcPct val="100000"/>
                        </a:lnSpc>
                        <a:spcBef>
                          <a:spcPts val="0"/>
                        </a:spcBef>
                        <a:spcAft>
                          <a:spcPts val="0"/>
                        </a:spcAft>
                        <a:buClr>
                          <a:srgbClr val="000000"/>
                        </a:buClr>
                        <a:buSzPts val="1400"/>
                        <a:buFont typeface="Arial"/>
                        <a:buNone/>
                      </a:pPr>
                      <a:endParaRPr sz="1600" u="none" strike="noStrike" cap="none">
                        <a:latin typeface="Open Sans" panose="020B0606030504020204" pitchFamily="34" charset="0"/>
                        <a:ea typeface="Open Sans" panose="020B0606030504020204" pitchFamily="34" charset="0"/>
                        <a:cs typeface="Open Sans" panose="020B0606030504020204" pitchFamily="34" charset="0"/>
                      </a:endParaRPr>
                    </a:p>
                    <a:p>
                      <a:pPr marL="0" marR="0" lvl="0" indent="0" algn="l" rtl="0">
                        <a:lnSpc>
                          <a:spcPct val="100000"/>
                        </a:lnSpc>
                        <a:spcBef>
                          <a:spcPts val="0"/>
                        </a:spcBef>
                        <a:spcAft>
                          <a:spcPts val="0"/>
                        </a:spcAft>
                        <a:buClr>
                          <a:srgbClr val="000000"/>
                        </a:buClr>
                        <a:buSzPts val="1400"/>
                        <a:buFont typeface="Arial"/>
                        <a:buNone/>
                      </a:pPr>
                      <a:endParaRPr sz="1600" u="none" strike="noStrike" cap="none">
                        <a:latin typeface="Open Sans" panose="020B0606030504020204" pitchFamily="34" charset="0"/>
                        <a:ea typeface="Open Sans" panose="020B0606030504020204" pitchFamily="34" charset="0"/>
                        <a:cs typeface="Open Sans" panose="020B0606030504020204" pitchFamily="34" charset="0"/>
                      </a:endParaRPr>
                    </a:p>
                    <a:p>
                      <a:pPr marL="0" marR="0" lvl="0" indent="0" algn="l" rtl="0">
                        <a:lnSpc>
                          <a:spcPct val="100000"/>
                        </a:lnSpc>
                        <a:spcBef>
                          <a:spcPts val="0"/>
                        </a:spcBef>
                        <a:spcAft>
                          <a:spcPts val="0"/>
                        </a:spcAft>
                        <a:buClr>
                          <a:srgbClr val="000000"/>
                        </a:buClr>
                        <a:buSzPts val="1400"/>
                        <a:buFont typeface="Arial"/>
                        <a:buNone/>
                      </a:pPr>
                      <a:endParaRPr sz="1600" u="none" strike="noStrike" cap="none">
                        <a:latin typeface="Open Sans" panose="020B0606030504020204" pitchFamily="34" charset="0"/>
                        <a:ea typeface="Open Sans" panose="020B0606030504020204" pitchFamily="34" charset="0"/>
                        <a:cs typeface="Open Sans" panose="020B0606030504020204" pitchFamily="34" charset="0"/>
                      </a:endParaRPr>
                    </a:p>
                    <a:p>
                      <a:pPr marL="0" marR="0" lvl="0" indent="0" algn="ctr" rtl="0">
                        <a:lnSpc>
                          <a:spcPct val="100000"/>
                        </a:lnSpc>
                        <a:spcBef>
                          <a:spcPts val="0"/>
                        </a:spcBef>
                        <a:spcAft>
                          <a:spcPts val="0"/>
                        </a:spcAft>
                        <a:buClr>
                          <a:srgbClr val="000000"/>
                        </a:buClr>
                        <a:buSzPts val="1400"/>
                        <a:buFont typeface="Arial"/>
                        <a:buNone/>
                      </a:pPr>
                      <a:r>
                        <a:rPr lang="en-US" sz="1600" u="none" strike="noStrike" cap="none">
                          <a:latin typeface="Open Sans" panose="020B0606030504020204" pitchFamily="34" charset="0"/>
                          <a:ea typeface="Open Sans" panose="020B0606030504020204" pitchFamily="34" charset="0"/>
                          <a:cs typeface="Open Sans" panose="020B0606030504020204" pitchFamily="34" charset="0"/>
                        </a:rPr>
                        <a:t>TV</a:t>
                      </a:r>
                      <a:endParaRPr sz="1600" u="none" strike="noStrike" cap="none">
                        <a:latin typeface="Open Sans" panose="020B0606030504020204" pitchFamily="34" charset="0"/>
                        <a:ea typeface="Open Sans" panose="020B0606030504020204" pitchFamily="34" charset="0"/>
                        <a:cs typeface="Open Sans" panose="020B0606030504020204" pitchFamily="34" charset="0"/>
                        <a:sym typeface="Arial"/>
                      </a:endParaRPr>
                    </a:p>
                  </a:txBody>
                  <a:tcPr marL="34300" marR="34300" marT="34300" marB="34300"/>
                </a:tc>
                <a:tc>
                  <a:txBody>
                    <a:bodyPr/>
                    <a:lstStyle/>
                    <a:p>
                      <a:pPr marL="0" marR="0" lvl="0" indent="0" algn="l" rtl="0">
                        <a:lnSpc>
                          <a:spcPct val="100000"/>
                        </a:lnSpc>
                        <a:spcBef>
                          <a:spcPts val="0"/>
                        </a:spcBef>
                        <a:spcAft>
                          <a:spcPts val="0"/>
                        </a:spcAft>
                        <a:buClr>
                          <a:srgbClr val="000000"/>
                        </a:buClr>
                        <a:buSzPts val="1400"/>
                        <a:buFont typeface="Arial"/>
                        <a:buNone/>
                      </a:pPr>
                      <a:endParaRPr sz="1600" u="none" strike="noStrike" cap="none">
                        <a:latin typeface="Open Sans" panose="020B0606030504020204" pitchFamily="34" charset="0"/>
                        <a:ea typeface="Open Sans" panose="020B0606030504020204" pitchFamily="34" charset="0"/>
                        <a:cs typeface="Open Sans" panose="020B0606030504020204" pitchFamily="34" charset="0"/>
                      </a:endParaRPr>
                    </a:p>
                    <a:p>
                      <a:pPr marL="0" marR="0" lvl="0" indent="0" algn="l" rtl="0">
                        <a:lnSpc>
                          <a:spcPct val="100000"/>
                        </a:lnSpc>
                        <a:spcBef>
                          <a:spcPts val="0"/>
                        </a:spcBef>
                        <a:spcAft>
                          <a:spcPts val="0"/>
                        </a:spcAft>
                        <a:buClr>
                          <a:srgbClr val="000000"/>
                        </a:buClr>
                        <a:buSzPts val="1400"/>
                        <a:buFont typeface="Arial"/>
                        <a:buNone/>
                      </a:pPr>
                      <a:endParaRPr sz="1600" u="none" strike="noStrike" cap="none">
                        <a:latin typeface="Open Sans" panose="020B0606030504020204" pitchFamily="34" charset="0"/>
                        <a:ea typeface="Open Sans" panose="020B0606030504020204" pitchFamily="34" charset="0"/>
                        <a:cs typeface="Open Sans" panose="020B0606030504020204" pitchFamily="34" charset="0"/>
                      </a:endParaRPr>
                    </a:p>
                    <a:p>
                      <a:pPr marL="0" marR="0" lvl="0" indent="0" algn="l" rtl="0">
                        <a:lnSpc>
                          <a:spcPct val="100000"/>
                        </a:lnSpc>
                        <a:spcBef>
                          <a:spcPts val="0"/>
                        </a:spcBef>
                        <a:spcAft>
                          <a:spcPts val="0"/>
                        </a:spcAft>
                        <a:buClr>
                          <a:srgbClr val="000000"/>
                        </a:buClr>
                        <a:buSzPts val="1400"/>
                        <a:buFont typeface="Arial"/>
                        <a:buNone/>
                      </a:pPr>
                      <a:endParaRPr sz="1600" u="none" strike="noStrike" cap="none">
                        <a:latin typeface="Open Sans" panose="020B0606030504020204" pitchFamily="34" charset="0"/>
                        <a:ea typeface="Open Sans" panose="020B0606030504020204" pitchFamily="34" charset="0"/>
                        <a:cs typeface="Open Sans" panose="020B0606030504020204" pitchFamily="34" charset="0"/>
                      </a:endParaRPr>
                    </a:p>
                    <a:p>
                      <a:pPr marL="0" marR="0" lvl="0" indent="0" algn="l" rtl="0">
                        <a:lnSpc>
                          <a:spcPct val="100000"/>
                        </a:lnSpc>
                        <a:spcBef>
                          <a:spcPts val="0"/>
                        </a:spcBef>
                        <a:spcAft>
                          <a:spcPts val="0"/>
                        </a:spcAft>
                        <a:buClr>
                          <a:srgbClr val="000000"/>
                        </a:buClr>
                        <a:buSzPts val="1400"/>
                        <a:buFont typeface="Arial"/>
                        <a:buNone/>
                      </a:pPr>
                      <a:endParaRPr sz="1600" u="none" strike="noStrike" cap="none">
                        <a:latin typeface="Open Sans" panose="020B0606030504020204" pitchFamily="34" charset="0"/>
                        <a:ea typeface="Open Sans" panose="020B0606030504020204" pitchFamily="34" charset="0"/>
                        <a:cs typeface="Open Sans" panose="020B0606030504020204" pitchFamily="34" charset="0"/>
                      </a:endParaRPr>
                    </a:p>
                    <a:p>
                      <a:pPr marL="0" marR="0" lvl="0" indent="0" algn="ctr" rtl="0">
                        <a:lnSpc>
                          <a:spcPct val="100000"/>
                        </a:lnSpc>
                        <a:spcBef>
                          <a:spcPts val="0"/>
                        </a:spcBef>
                        <a:spcAft>
                          <a:spcPts val="0"/>
                        </a:spcAft>
                        <a:buClr>
                          <a:srgbClr val="000000"/>
                        </a:buClr>
                        <a:buSzPts val="1400"/>
                        <a:buFont typeface="Arial"/>
                        <a:buNone/>
                      </a:pPr>
                      <a:r>
                        <a:rPr lang="en-US" sz="1600" u="none" strike="noStrike" cap="none">
                          <a:latin typeface="Open Sans" panose="020B0606030504020204" pitchFamily="34" charset="0"/>
                          <a:ea typeface="Open Sans" panose="020B0606030504020204" pitchFamily="34" charset="0"/>
                          <a:cs typeface="Open Sans" panose="020B0606030504020204" pitchFamily="34" charset="0"/>
                        </a:rPr>
                        <a:t>PC</a:t>
                      </a:r>
                      <a:endParaRPr sz="1600" u="none" strike="noStrike" cap="none">
                        <a:latin typeface="Open Sans" panose="020B0606030504020204" pitchFamily="34" charset="0"/>
                        <a:ea typeface="Open Sans" panose="020B0606030504020204" pitchFamily="34" charset="0"/>
                        <a:cs typeface="Open Sans" panose="020B0606030504020204" pitchFamily="34" charset="0"/>
                        <a:sym typeface="Arial"/>
                      </a:endParaRPr>
                    </a:p>
                  </a:txBody>
                  <a:tcPr marL="34300" marR="34300" marT="34300" marB="34300"/>
                </a:tc>
                <a:tc>
                  <a:txBody>
                    <a:bodyPr/>
                    <a:lstStyle/>
                    <a:p>
                      <a:pPr marL="0" marR="0" lvl="0" indent="0" algn="l" rtl="0">
                        <a:lnSpc>
                          <a:spcPct val="100000"/>
                        </a:lnSpc>
                        <a:spcBef>
                          <a:spcPts val="0"/>
                        </a:spcBef>
                        <a:spcAft>
                          <a:spcPts val="0"/>
                        </a:spcAft>
                        <a:buClr>
                          <a:srgbClr val="000000"/>
                        </a:buClr>
                        <a:buSzPts val="1400"/>
                        <a:buFont typeface="Arial"/>
                        <a:buNone/>
                      </a:pPr>
                      <a:endParaRPr sz="1600" u="none" strike="noStrike" cap="none">
                        <a:latin typeface="Open Sans" panose="020B0606030504020204" pitchFamily="34" charset="0"/>
                        <a:ea typeface="Open Sans" panose="020B0606030504020204" pitchFamily="34" charset="0"/>
                        <a:cs typeface="Open Sans" panose="020B0606030504020204" pitchFamily="34" charset="0"/>
                      </a:endParaRPr>
                    </a:p>
                    <a:p>
                      <a:pPr marL="0" marR="0" lvl="0" indent="0" algn="l" rtl="0">
                        <a:lnSpc>
                          <a:spcPct val="100000"/>
                        </a:lnSpc>
                        <a:spcBef>
                          <a:spcPts val="0"/>
                        </a:spcBef>
                        <a:spcAft>
                          <a:spcPts val="0"/>
                        </a:spcAft>
                        <a:buClr>
                          <a:srgbClr val="000000"/>
                        </a:buClr>
                        <a:buSzPts val="1400"/>
                        <a:buFont typeface="Arial"/>
                        <a:buNone/>
                      </a:pPr>
                      <a:endParaRPr sz="1600" u="none" strike="noStrike" cap="none">
                        <a:latin typeface="Open Sans" panose="020B0606030504020204" pitchFamily="34" charset="0"/>
                        <a:ea typeface="Open Sans" panose="020B0606030504020204" pitchFamily="34" charset="0"/>
                        <a:cs typeface="Open Sans" panose="020B0606030504020204" pitchFamily="34" charset="0"/>
                      </a:endParaRPr>
                    </a:p>
                    <a:p>
                      <a:pPr marL="0" marR="0" lvl="0" indent="0" algn="l" rtl="0">
                        <a:lnSpc>
                          <a:spcPct val="100000"/>
                        </a:lnSpc>
                        <a:spcBef>
                          <a:spcPts val="0"/>
                        </a:spcBef>
                        <a:spcAft>
                          <a:spcPts val="0"/>
                        </a:spcAft>
                        <a:buClr>
                          <a:srgbClr val="000000"/>
                        </a:buClr>
                        <a:buSzPts val="1400"/>
                        <a:buFont typeface="Arial"/>
                        <a:buNone/>
                      </a:pPr>
                      <a:endParaRPr sz="1600" u="none" strike="noStrike" cap="none">
                        <a:latin typeface="Open Sans" panose="020B0606030504020204" pitchFamily="34" charset="0"/>
                        <a:ea typeface="Open Sans" panose="020B0606030504020204" pitchFamily="34" charset="0"/>
                        <a:cs typeface="Open Sans" panose="020B0606030504020204" pitchFamily="34" charset="0"/>
                      </a:endParaRPr>
                    </a:p>
                    <a:p>
                      <a:pPr marL="0" marR="0" lvl="0" indent="0" algn="l" rtl="0">
                        <a:lnSpc>
                          <a:spcPct val="100000"/>
                        </a:lnSpc>
                        <a:spcBef>
                          <a:spcPts val="0"/>
                        </a:spcBef>
                        <a:spcAft>
                          <a:spcPts val="0"/>
                        </a:spcAft>
                        <a:buClr>
                          <a:srgbClr val="000000"/>
                        </a:buClr>
                        <a:buSzPts val="1400"/>
                        <a:buFont typeface="Arial"/>
                        <a:buNone/>
                      </a:pPr>
                      <a:endParaRPr sz="1600" u="none" strike="noStrike" cap="none">
                        <a:latin typeface="Open Sans" panose="020B0606030504020204" pitchFamily="34" charset="0"/>
                        <a:ea typeface="Open Sans" panose="020B0606030504020204" pitchFamily="34" charset="0"/>
                        <a:cs typeface="Open Sans" panose="020B0606030504020204" pitchFamily="34" charset="0"/>
                      </a:endParaRPr>
                    </a:p>
                    <a:p>
                      <a:pPr marL="0" marR="0" lvl="0" indent="0" algn="ctr" rtl="0">
                        <a:lnSpc>
                          <a:spcPct val="100000"/>
                        </a:lnSpc>
                        <a:spcBef>
                          <a:spcPts val="0"/>
                        </a:spcBef>
                        <a:spcAft>
                          <a:spcPts val="0"/>
                        </a:spcAft>
                        <a:buClr>
                          <a:srgbClr val="000000"/>
                        </a:buClr>
                        <a:buSzPts val="1400"/>
                        <a:buFont typeface="Arial"/>
                        <a:buNone/>
                      </a:pPr>
                      <a:r>
                        <a:rPr lang="en-US" sz="1600" u="none" strike="noStrike" cap="none">
                          <a:latin typeface="Open Sans" panose="020B0606030504020204" pitchFamily="34" charset="0"/>
                          <a:ea typeface="Open Sans" panose="020B0606030504020204" pitchFamily="34" charset="0"/>
                          <a:cs typeface="Open Sans" panose="020B0606030504020204" pitchFamily="34" charset="0"/>
                        </a:rPr>
                        <a:t>Smartphone</a:t>
                      </a:r>
                      <a:endParaRPr sz="1600" u="none" strike="noStrike" cap="none">
                        <a:latin typeface="Open Sans" panose="020B0606030504020204" pitchFamily="34" charset="0"/>
                        <a:ea typeface="Open Sans" panose="020B0606030504020204" pitchFamily="34" charset="0"/>
                        <a:cs typeface="Open Sans" panose="020B0606030504020204" pitchFamily="34" charset="0"/>
                      </a:endParaRPr>
                    </a:p>
                  </a:txBody>
                  <a:tcPr marL="34300" marR="34300" marT="34300" marB="34300"/>
                </a:tc>
                <a:tc>
                  <a:txBody>
                    <a:bodyPr/>
                    <a:lstStyle/>
                    <a:p>
                      <a:pPr marL="0" marR="0" lvl="0" indent="0" algn="l" rtl="0">
                        <a:lnSpc>
                          <a:spcPct val="100000"/>
                        </a:lnSpc>
                        <a:spcBef>
                          <a:spcPts val="0"/>
                        </a:spcBef>
                        <a:spcAft>
                          <a:spcPts val="0"/>
                        </a:spcAft>
                        <a:buClr>
                          <a:srgbClr val="000000"/>
                        </a:buClr>
                        <a:buSzPts val="1400"/>
                        <a:buFont typeface="Arial"/>
                        <a:buNone/>
                      </a:pPr>
                      <a:endParaRPr sz="1600" u="none" strike="noStrike" cap="none">
                        <a:latin typeface="Open Sans" panose="020B0606030504020204" pitchFamily="34" charset="0"/>
                        <a:ea typeface="Open Sans" panose="020B0606030504020204" pitchFamily="34" charset="0"/>
                        <a:cs typeface="Open Sans" panose="020B0606030504020204" pitchFamily="34" charset="0"/>
                      </a:endParaRPr>
                    </a:p>
                    <a:p>
                      <a:pPr marL="0" marR="0" lvl="0" indent="0" algn="l" rtl="0">
                        <a:lnSpc>
                          <a:spcPct val="100000"/>
                        </a:lnSpc>
                        <a:spcBef>
                          <a:spcPts val="0"/>
                        </a:spcBef>
                        <a:spcAft>
                          <a:spcPts val="0"/>
                        </a:spcAft>
                        <a:buClr>
                          <a:srgbClr val="000000"/>
                        </a:buClr>
                        <a:buSzPts val="1400"/>
                        <a:buFont typeface="Arial"/>
                        <a:buNone/>
                      </a:pPr>
                      <a:endParaRPr sz="1600" u="none" strike="noStrike" cap="none">
                        <a:latin typeface="Open Sans" panose="020B0606030504020204" pitchFamily="34" charset="0"/>
                        <a:ea typeface="Open Sans" panose="020B0606030504020204" pitchFamily="34" charset="0"/>
                        <a:cs typeface="Open Sans" panose="020B0606030504020204" pitchFamily="34" charset="0"/>
                      </a:endParaRPr>
                    </a:p>
                    <a:p>
                      <a:pPr marL="0" marR="0" lvl="0" indent="0" algn="l" rtl="0">
                        <a:lnSpc>
                          <a:spcPct val="100000"/>
                        </a:lnSpc>
                        <a:spcBef>
                          <a:spcPts val="0"/>
                        </a:spcBef>
                        <a:spcAft>
                          <a:spcPts val="0"/>
                        </a:spcAft>
                        <a:buClr>
                          <a:srgbClr val="000000"/>
                        </a:buClr>
                        <a:buSzPts val="1400"/>
                        <a:buFont typeface="Arial"/>
                        <a:buNone/>
                      </a:pPr>
                      <a:endParaRPr sz="1600" u="none" strike="noStrike" cap="none">
                        <a:latin typeface="Open Sans" panose="020B0606030504020204" pitchFamily="34" charset="0"/>
                        <a:ea typeface="Open Sans" panose="020B0606030504020204" pitchFamily="34" charset="0"/>
                        <a:cs typeface="Open Sans" panose="020B0606030504020204" pitchFamily="34" charset="0"/>
                      </a:endParaRPr>
                    </a:p>
                    <a:p>
                      <a:pPr marL="0" marR="0" lvl="0" indent="0" algn="l" rtl="0">
                        <a:lnSpc>
                          <a:spcPct val="100000"/>
                        </a:lnSpc>
                        <a:spcBef>
                          <a:spcPts val="0"/>
                        </a:spcBef>
                        <a:spcAft>
                          <a:spcPts val="0"/>
                        </a:spcAft>
                        <a:buClr>
                          <a:srgbClr val="000000"/>
                        </a:buClr>
                        <a:buSzPts val="1400"/>
                        <a:buFont typeface="Arial"/>
                        <a:buNone/>
                      </a:pPr>
                      <a:endParaRPr sz="1600" u="none" strike="noStrike" cap="none">
                        <a:latin typeface="Open Sans" panose="020B0606030504020204" pitchFamily="34" charset="0"/>
                        <a:ea typeface="Open Sans" panose="020B0606030504020204" pitchFamily="34" charset="0"/>
                        <a:cs typeface="Open Sans" panose="020B0606030504020204" pitchFamily="34" charset="0"/>
                      </a:endParaRPr>
                    </a:p>
                    <a:p>
                      <a:pPr marL="0" marR="0" lvl="0" indent="0" algn="ctr" rtl="0">
                        <a:lnSpc>
                          <a:spcPct val="100000"/>
                        </a:lnSpc>
                        <a:spcBef>
                          <a:spcPts val="0"/>
                        </a:spcBef>
                        <a:spcAft>
                          <a:spcPts val="0"/>
                        </a:spcAft>
                        <a:buClr>
                          <a:srgbClr val="000000"/>
                        </a:buClr>
                        <a:buSzPts val="1400"/>
                        <a:buFont typeface="Arial"/>
                        <a:buNone/>
                      </a:pPr>
                      <a:r>
                        <a:rPr lang="en-US" sz="1600" u="none" strike="noStrike" cap="none">
                          <a:latin typeface="Open Sans" panose="020B0606030504020204" pitchFamily="34" charset="0"/>
                          <a:ea typeface="Open Sans" panose="020B0606030504020204" pitchFamily="34" charset="0"/>
                          <a:cs typeface="Open Sans" panose="020B0606030504020204" pitchFamily="34" charset="0"/>
                        </a:rPr>
                        <a:t>AR / VR</a:t>
                      </a:r>
                      <a:endParaRPr sz="1600" u="none" strike="noStrike" cap="none">
                        <a:latin typeface="Open Sans" panose="020B0606030504020204" pitchFamily="34" charset="0"/>
                        <a:ea typeface="Open Sans" panose="020B0606030504020204" pitchFamily="34" charset="0"/>
                        <a:cs typeface="Open Sans" panose="020B0606030504020204" pitchFamily="34" charset="0"/>
                      </a:endParaRPr>
                    </a:p>
                  </a:txBody>
                  <a:tcPr marL="34300" marR="34300" marT="34300" marB="34300"/>
                </a:tc>
                <a:extLst>
                  <a:ext uri="{0D108BD9-81ED-4DB2-BD59-A6C34878D82A}">
                    <a16:rowId xmlns:a16="http://schemas.microsoft.com/office/drawing/2014/main" val="10004"/>
                  </a:ext>
                </a:extLst>
              </a:tr>
            </a:tbl>
          </a:graphicData>
        </a:graphic>
      </p:graphicFrame>
      <p:pic>
        <p:nvPicPr>
          <p:cNvPr id="466" name="Google Shape;466;ge6195117f4_1_0"/>
          <p:cNvPicPr preferRelativeResize="0"/>
          <p:nvPr/>
        </p:nvPicPr>
        <p:blipFill rotWithShape="1">
          <a:blip r:embed="rId3">
            <a:alphaModFix/>
          </a:blip>
          <a:srcRect/>
          <a:stretch/>
        </p:blipFill>
        <p:spPr>
          <a:xfrm>
            <a:off x="2721428" y="5646079"/>
            <a:ext cx="721325" cy="811500"/>
          </a:xfrm>
          <a:prstGeom prst="rect">
            <a:avLst/>
          </a:prstGeom>
          <a:noFill/>
          <a:ln>
            <a:noFill/>
          </a:ln>
        </p:spPr>
      </p:pic>
      <p:pic>
        <p:nvPicPr>
          <p:cNvPr id="467" name="Google Shape;467;ge6195117f4_1_0"/>
          <p:cNvPicPr preferRelativeResize="0"/>
          <p:nvPr/>
        </p:nvPicPr>
        <p:blipFill rotWithShape="1">
          <a:blip r:embed="rId4">
            <a:alphaModFix/>
          </a:blip>
          <a:srcRect/>
          <a:stretch/>
        </p:blipFill>
        <p:spPr>
          <a:xfrm>
            <a:off x="5294131" y="5678516"/>
            <a:ext cx="870050" cy="746626"/>
          </a:xfrm>
          <a:prstGeom prst="rect">
            <a:avLst/>
          </a:prstGeom>
          <a:noFill/>
          <a:ln>
            <a:noFill/>
          </a:ln>
        </p:spPr>
      </p:pic>
      <p:pic>
        <p:nvPicPr>
          <p:cNvPr id="468" name="Google Shape;468;ge6195117f4_1_0"/>
          <p:cNvPicPr preferRelativeResize="0"/>
          <p:nvPr/>
        </p:nvPicPr>
        <p:blipFill rotWithShape="1">
          <a:blip r:embed="rId5">
            <a:alphaModFix/>
          </a:blip>
          <a:srcRect/>
          <a:stretch/>
        </p:blipFill>
        <p:spPr>
          <a:xfrm>
            <a:off x="8015559" y="5646344"/>
            <a:ext cx="412530" cy="746625"/>
          </a:xfrm>
          <a:prstGeom prst="rect">
            <a:avLst/>
          </a:prstGeom>
          <a:noFill/>
          <a:ln>
            <a:noFill/>
          </a:ln>
        </p:spPr>
      </p:pic>
      <p:pic>
        <p:nvPicPr>
          <p:cNvPr id="469" name="Google Shape;469;ge6195117f4_1_0"/>
          <p:cNvPicPr preferRelativeResize="0"/>
          <p:nvPr/>
        </p:nvPicPr>
        <p:blipFill rotWithShape="1">
          <a:blip r:embed="rId6">
            <a:alphaModFix/>
          </a:blip>
          <a:srcRect/>
          <a:stretch/>
        </p:blipFill>
        <p:spPr>
          <a:xfrm>
            <a:off x="10415717" y="5702844"/>
            <a:ext cx="972750" cy="666480"/>
          </a:xfrm>
          <a:prstGeom prst="rect">
            <a:avLst/>
          </a:prstGeom>
          <a:noFill/>
          <a:ln>
            <a:noFill/>
          </a:ln>
        </p:spPr>
      </p:pic>
    </p:spTree>
    <p:extLst>
      <p:ext uri="{BB962C8B-B14F-4D97-AF65-F5344CB8AC3E}">
        <p14:creationId xmlns:p14="http://schemas.microsoft.com/office/powerpoint/2010/main" val="2265582934"/>
      </p:ext>
    </p:extLst>
  </p:cSld>
  <p:clrMapOvr>
    <a:masterClrMapping/>
  </p:clrMapOvr>
  <p:transition spd="slow">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92AECD8-149F-EBE2-823E-3D4817E9C82F}"/>
              </a:ext>
            </a:extLst>
          </p:cNvPr>
          <p:cNvSpPr/>
          <p:nvPr/>
        </p:nvSpPr>
        <p:spPr>
          <a:xfrm>
            <a:off x="7701566" y="1790163"/>
            <a:ext cx="4490434" cy="506783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20CF75C-D3B0-69AF-170A-E85E62486B95}"/>
              </a:ext>
            </a:extLst>
          </p:cNvPr>
          <p:cNvSpPr>
            <a:spLocks noGrp="1"/>
          </p:cNvSpPr>
          <p:nvPr>
            <p:ph type="title"/>
          </p:nvPr>
        </p:nvSpPr>
        <p:spPr>
          <a:xfrm>
            <a:off x="469711" y="61327"/>
            <a:ext cx="10515600" cy="1007078"/>
          </a:xfrm>
        </p:spPr>
        <p:txBody>
          <a:bodyPr/>
          <a:lstStyle/>
          <a:p>
            <a:r>
              <a:rPr lang="en-US">
                <a:effectLst/>
              </a:rPr>
              <a:t>General Reflections on Last Session</a:t>
            </a:r>
          </a:p>
        </p:txBody>
      </p:sp>
      <p:pic>
        <p:nvPicPr>
          <p:cNvPr id="1026" name="Picture 2" descr="32,831 Rear View Mirror Images, Stock Photos &amp; Vectors ...">
            <a:extLst>
              <a:ext uri="{FF2B5EF4-FFF2-40B4-BE49-F238E27FC236}">
                <a16:creationId xmlns:a16="http://schemas.microsoft.com/office/drawing/2014/main" id="{2011AA39-FD89-055F-0A15-893A2789A45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0213"/>
          <a:stretch/>
        </p:blipFill>
        <p:spPr bwMode="auto">
          <a:xfrm>
            <a:off x="1851488" y="1068405"/>
            <a:ext cx="8489023" cy="5402950"/>
          </a:xfrm>
          <a:prstGeom prst="rect">
            <a:avLst/>
          </a:prstGeom>
          <a:noFill/>
          <a:extLst>
            <a:ext uri="{909E8E84-426E-40DD-AFC4-6F175D3DCCD1}">
              <a14:hiddenFill xmlns:a14="http://schemas.microsoft.com/office/drawing/2010/main">
                <a:solidFill>
                  <a:srgbClr val="FFFFFF"/>
                </a:solidFill>
              </a14:hiddenFill>
            </a:ext>
          </a:extLst>
        </p:spPr>
      </p:pic>
      <p:cxnSp>
        <p:nvCxnSpPr>
          <p:cNvPr id="4" name="Google Shape;361;p4"/>
          <p:cNvCxnSpPr/>
          <p:nvPr/>
        </p:nvCxnSpPr>
        <p:spPr>
          <a:xfrm>
            <a:off x="477935" y="947501"/>
            <a:ext cx="11289110" cy="0"/>
          </a:xfrm>
          <a:prstGeom prst="straightConnector1">
            <a:avLst/>
          </a:prstGeom>
          <a:noFill/>
          <a:ln w="38100" cap="flat" cmpd="sng">
            <a:solidFill>
              <a:schemeClr val="accent1"/>
            </a:solidFill>
            <a:prstDash val="solid"/>
            <a:miter lim="800000"/>
            <a:headEnd type="none" w="sm" len="sm"/>
            <a:tailEnd type="none" w="sm" len="sm"/>
          </a:ln>
        </p:spPr>
      </p:cxnSp>
    </p:spTree>
    <p:extLst>
      <p:ext uri="{BB962C8B-B14F-4D97-AF65-F5344CB8AC3E}">
        <p14:creationId xmlns:p14="http://schemas.microsoft.com/office/powerpoint/2010/main" val="874544325"/>
      </p:ext>
    </p:extLst>
  </p:cSld>
  <p:clrMapOvr>
    <a:masterClrMapping/>
  </p:clrMapOvr>
  <p:transition spd="slow">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3D57F3D-9E14-6F36-8943-D87EBC9C7505}"/>
              </a:ext>
            </a:extLst>
          </p:cNvPr>
          <p:cNvSpPr/>
          <p:nvPr/>
        </p:nvSpPr>
        <p:spPr>
          <a:xfrm>
            <a:off x="8004313" y="2001078"/>
            <a:ext cx="4187687" cy="485692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1DFF802B-FA35-4E3E-B363-D9A37A02CBF0}"/>
              </a:ext>
            </a:extLst>
          </p:cNvPr>
          <p:cNvSpPr>
            <a:spLocks noGrp="1"/>
          </p:cNvSpPr>
          <p:nvPr>
            <p:ph type="title"/>
          </p:nvPr>
        </p:nvSpPr>
        <p:spPr>
          <a:xfrm>
            <a:off x="746759" y="193259"/>
            <a:ext cx="10515600" cy="934284"/>
          </a:xfrm>
        </p:spPr>
        <p:txBody>
          <a:bodyPr>
            <a:normAutofit/>
          </a:bodyPr>
          <a:lstStyle/>
          <a:p>
            <a:r>
              <a:rPr lang="en-US" sz="3600" b="1">
                <a:effectLst/>
                <a:latin typeface="DIN Pro Medium"/>
                <a:ea typeface="+mj-ea"/>
                <a:cs typeface="+mj-cs"/>
              </a:rPr>
              <a:t>Small Group Discussion: </a:t>
            </a:r>
          </a:p>
        </p:txBody>
      </p:sp>
      <p:sp>
        <p:nvSpPr>
          <p:cNvPr id="5" name="Text Placeholder 4">
            <a:extLst>
              <a:ext uri="{FF2B5EF4-FFF2-40B4-BE49-F238E27FC236}">
                <a16:creationId xmlns:a16="http://schemas.microsoft.com/office/drawing/2014/main" id="{6A55BBA0-44C6-FCCA-36DE-09978E7DD827}"/>
              </a:ext>
            </a:extLst>
          </p:cNvPr>
          <p:cNvSpPr>
            <a:spLocks noGrp="1"/>
          </p:cNvSpPr>
          <p:nvPr>
            <p:ph type="body" idx="1"/>
          </p:nvPr>
        </p:nvSpPr>
        <p:spPr>
          <a:xfrm>
            <a:off x="1235292" y="1342301"/>
            <a:ext cx="9716886" cy="4392363"/>
          </a:xfrm>
        </p:spPr>
        <p:txBody>
          <a:bodyPr>
            <a:normAutofit/>
          </a:bodyPr>
          <a:lstStyle/>
          <a:p>
            <a:pPr marL="584200" indent="-457200">
              <a:lnSpc>
                <a:spcPct val="100000"/>
              </a:lnSpc>
              <a:spcBef>
                <a:spcPts val="0"/>
              </a:spcBef>
              <a:spcAft>
                <a:spcPts val="1800"/>
              </a:spcAft>
            </a:pPr>
            <a:r>
              <a:rPr lang="en-US" sz="2800">
                <a:latin typeface="Open Sans"/>
                <a:ea typeface="Open Sans"/>
                <a:cs typeface="Open Sans"/>
              </a:rPr>
              <a:t>Using this generational example, discuss how understanding each difference can  leverage/celebrate/enhance your team. </a:t>
            </a:r>
            <a:endParaRPr lang="en-US"/>
          </a:p>
          <a:p>
            <a:pPr marL="584200" indent="-457200">
              <a:lnSpc>
                <a:spcPct val="100000"/>
              </a:lnSpc>
              <a:spcBef>
                <a:spcPts val="0"/>
              </a:spcBef>
              <a:spcAft>
                <a:spcPts val="1800"/>
              </a:spcAft>
            </a:pPr>
            <a:r>
              <a:rPr lang="en-US" sz="2800">
                <a:latin typeface="Open Sans"/>
                <a:ea typeface="Open Sans"/>
                <a:cs typeface="Open Sans"/>
              </a:rPr>
              <a:t>How will we continue to learn/unlearn to leverage/celebrate/enhance </a:t>
            </a:r>
            <a:r>
              <a:rPr lang="en-US" sz="2800" i="1" u="sng">
                <a:latin typeface="Open Sans"/>
                <a:ea typeface="Open Sans"/>
                <a:cs typeface="Open Sans"/>
              </a:rPr>
              <a:t>[fill in the blank]</a:t>
            </a:r>
            <a:r>
              <a:rPr lang="en-US" sz="2800">
                <a:latin typeface="Open Sans"/>
                <a:ea typeface="Open Sans"/>
                <a:cs typeface="Open Sans"/>
              </a:rPr>
              <a:t>?</a:t>
            </a:r>
          </a:p>
          <a:p>
            <a:pPr marL="298450" indent="-171450">
              <a:lnSpc>
                <a:spcPct val="100000"/>
              </a:lnSpc>
              <a:spcBef>
                <a:spcPts val="0"/>
              </a:spcBef>
              <a:spcAft>
                <a:spcPts val="1800"/>
              </a:spcAft>
            </a:pPr>
            <a:r>
              <a:rPr lang="en-US" sz="1000">
                <a:latin typeface="Open Sans"/>
                <a:ea typeface="Open Sans"/>
                <a:cs typeface="Open Sans"/>
              </a:rPr>
              <a:t> </a:t>
            </a:r>
          </a:p>
          <a:p>
            <a:pPr marL="584200" indent="-457200">
              <a:lnSpc>
                <a:spcPct val="100000"/>
              </a:lnSpc>
              <a:spcBef>
                <a:spcPts val="0"/>
              </a:spcBef>
              <a:spcAft>
                <a:spcPts val="1800"/>
              </a:spcAft>
            </a:pPr>
            <a:r>
              <a:rPr lang="en-US" sz="2800">
                <a:latin typeface="open sans_MSFontService"/>
                <a:ea typeface="Open Sans"/>
                <a:cs typeface="Open Sans"/>
              </a:rPr>
              <a:t>Discoveries, questions, curiosities?</a:t>
            </a:r>
            <a:endParaRPr lang="en-US" sz="2800">
              <a:latin typeface="open sans_MSFontService"/>
            </a:endParaRPr>
          </a:p>
        </p:txBody>
      </p:sp>
      <p:cxnSp>
        <p:nvCxnSpPr>
          <p:cNvPr id="7" name="Google Shape;361;p4"/>
          <p:cNvCxnSpPr/>
          <p:nvPr/>
        </p:nvCxnSpPr>
        <p:spPr>
          <a:xfrm>
            <a:off x="477935" y="1020238"/>
            <a:ext cx="11289110" cy="0"/>
          </a:xfrm>
          <a:prstGeom prst="straightConnector1">
            <a:avLst/>
          </a:prstGeom>
          <a:noFill/>
          <a:ln w="38100" cap="flat" cmpd="sng">
            <a:solidFill>
              <a:schemeClr val="accent1"/>
            </a:solidFill>
            <a:prstDash val="solid"/>
            <a:miter lim="800000"/>
            <a:headEnd type="none" w="sm" len="sm"/>
            <a:tailEnd type="none" w="sm" len="sm"/>
          </a:ln>
        </p:spPr>
      </p:cxnSp>
    </p:spTree>
    <p:extLst>
      <p:ext uri="{BB962C8B-B14F-4D97-AF65-F5344CB8AC3E}">
        <p14:creationId xmlns:p14="http://schemas.microsoft.com/office/powerpoint/2010/main" val="2291426492"/>
      </p:ext>
    </p:extLst>
  </p:cSld>
  <p:clrMapOvr>
    <a:masterClrMapping/>
  </p:clrMapOvr>
  <p:transition spd="slow">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08567" y="2267919"/>
            <a:ext cx="10363200" cy="1156500"/>
          </a:xfrm>
        </p:spPr>
        <p:txBody>
          <a:bodyPr>
            <a:normAutofit/>
          </a:bodyPr>
          <a:lstStyle/>
          <a:p>
            <a:r>
              <a:rPr lang="en-US" sz="3000">
                <a:latin typeface="Arial"/>
                <a:cs typeface="Arial"/>
              </a:rPr>
              <a:t>Strategies for Inclusive Leadership</a:t>
            </a:r>
            <a:endParaRPr lang="en-US"/>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3017338515"/>
      </p:ext>
    </p:extLst>
  </p:cSld>
  <p:clrMapOvr>
    <a:masterClrMapping/>
  </p:clrMapOvr>
  <p:transition spd="slow">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F84C9DC-206F-9D51-9BF1-077D816A978C}"/>
              </a:ext>
            </a:extLst>
          </p:cNvPr>
          <p:cNvSpPr/>
          <p:nvPr/>
        </p:nvSpPr>
        <p:spPr>
          <a:xfrm>
            <a:off x="1005416" y="275167"/>
            <a:ext cx="10191748" cy="1682750"/>
          </a:xfrm>
          <a:prstGeom prst="rect">
            <a:avLst/>
          </a:prstGeom>
          <a:solidFill>
            <a:schemeClr val="accent2"/>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idx="4294967295"/>
          </p:nvPr>
        </p:nvSpPr>
        <p:spPr>
          <a:xfrm>
            <a:off x="0" y="389481"/>
            <a:ext cx="12192000" cy="1325563"/>
          </a:xfrm>
        </p:spPr>
        <p:txBody>
          <a:bodyPr>
            <a:normAutofit/>
          </a:bodyPr>
          <a:lstStyle/>
          <a:p>
            <a:pPr algn="ctr"/>
            <a:r>
              <a:rPr lang="en-US" sz="4600">
                <a:latin typeface="Arial"/>
                <a:cs typeface="Arial"/>
              </a:rPr>
              <a:t>Listening</a:t>
            </a:r>
            <a:endParaRPr lang="en-US" sz="4600"/>
          </a:p>
        </p:txBody>
      </p:sp>
      <p:pic>
        <p:nvPicPr>
          <p:cNvPr id="4" name="Picture 3" descr="A cartoon of two women sitting on a bench&#10;&#10;Description automatically generated">
            <a:extLst>
              <a:ext uri="{FF2B5EF4-FFF2-40B4-BE49-F238E27FC236}">
                <a16:creationId xmlns:a16="http://schemas.microsoft.com/office/drawing/2014/main" id="{28498117-531A-08D2-B531-066D81A2311E}"/>
              </a:ext>
            </a:extLst>
          </p:cNvPr>
          <p:cNvPicPr>
            <a:picLocks noChangeAspect="1"/>
          </p:cNvPicPr>
          <p:nvPr/>
        </p:nvPicPr>
        <p:blipFill>
          <a:blip r:embed="rId3"/>
          <a:srcRect l="10069" t="-62" r="7639" b="62"/>
          <a:stretch/>
        </p:blipFill>
        <p:spPr>
          <a:xfrm>
            <a:off x="6180667" y="2434167"/>
            <a:ext cx="5016509" cy="3429004"/>
          </a:xfrm>
          <a:prstGeom prst="rect">
            <a:avLst/>
          </a:prstGeom>
        </p:spPr>
      </p:pic>
      <p:pic>
        <p:nvPicPr>
          <p:cNvPr id="5" name="Picture 4" descr="https://lh6.googleusercontent.com/wbEcggmb9TEtIR9ah7fOanar3N_ZewbGkYLgNWzL04xqxMHrkKA9h8y2wY21Ec7x6UzTaVtok65xFnIWJEpONz6V2PnAUEh3vTIgNBGTcqKcOhmq6o0Mic-Ki5qtMbbG5_SSnt7OexDN3D-xATc3VTrPwjE4QQoXr2Yn-JQxfzwqjJ2IM_pynP2_IkOUDO08OrNFjn3TZg=s2048">
            <a:extLst>
              <a:ext uri="{FF2B5EF4-FFF2-40B4-BE49-F238E27FC236}">
                <a16:creationId xmlns:a16="http://schemas.microsoft.com/office/drawing/2014/main" id="{C51B8595-C6F6-BE10-0EA4-01F45033C0D2}"/>
              </a:ext>
            </a:extLst>
          </p:cNvPr>
          <p:cNvPicPr>
            <a:picLocks noChangeAspect="1"/>
          </p:cNvPicPr>
          <p:nvPr/>
        </p:nvPicPr>
        <p:blipFill>
          <a:blip r:embed="rId4"/>
          <a:stretch>
            <a:fillRect/>
          </a:stretch>
        </p:blipFill>
        <p:spPr>
          <a:xfrm>
            <a:off x="1098550" y="2436283"/>
            <a:ext cx="3909484" cy="3424767"/>
          </a:xfrm>
          <a:prstGeom prst="rect">
            <a:avLst/>
          </a:prstGeom>
        </p:spPr>
      </p:pic>
    </p:spTree>
    <p:extLst>
      <p:ext uri="{BB962C8B-B14F-4D97-AF65-F5344CB8AC3E}">
        <p14:creationId xmlns:p14="http://schemas.microsoft.com/office/powerpoint/2010/main" val="183704287"/>
      </p:ext>
    </p:extLst>
  </p:cSld>
  <p:clrMapOvr>
    <a:masterClrMapping/>
  </p:clrMapOvr>
  <p:transition spd="slow">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76908" y="724308"/>
            <a:ext cx="10013795" cy="5032547"/>
          </a:xfrm>
        </p:spPr>
        <p:txBody>
          <a:bodyPr vert="horz" lIns="91440" tIns="45720" rIns="91440" bIns="45720" rtlCol="0" anchor="t">
            <a:noAutofit/>
          </a:bodyPr>
          <a:lstStyle/>
          <a:p>
            <a:pPr marL="0" indent="0">
              <a:buNone/>
            </a:pPr>
            <a:r>
              <a:rPr lang="en-US" sz="3200"/>
              <a:t>Most people don't listen with intent to understand; </a:t>
            </a:r>
          </a:p>
          <a:p>
            <a:pPr marL="0" indent="0">
              <a:buNone/>
            </a:pPr>
            <a:r>
              <a:rPr lang="en-US" sz="3200"/>
              <a:t>they listen with intent to reply.  </a:t>
            </a:r>
          </a:p>
          <a:p>
            <a:pPr marL="0" indent="0">
              <a:buNone/>
            </a:pPr>
            <a:r>
              <a:rPr lang="en-US" sz="3200"/>
              <a:t>-Stephen Covey</a:t>
            </a:r>
          </a:p>
          <a:p>
            <a:pPr marL="0" indent="0" algn="r">
              <a:buNone/>
            </a:pPr>
            <a:endParaRPr lang="en-US" sz="3200"/>
          </a:p>
          <a:p>
            <a:pPr marL="0" indent="0" algn="r">
              <a:buNone/>
            </a:pPr>
            <a:br>
              <a:rPr lang="en-US" sz="3200"/>
            </a:br>
            <a:r>
              <a:rPr lang="en-US" sz="3200"/>
              <a:t>Listening is about being present, </a:t>
            </a:r>
          </a:p>
          <a:p>
            <a:pPr marL="0" indent="0" algn="r">
              <a:buNone/>
            </a:pPr>
            <a:r>
              <a:rPr lang="en-US" sz="3200"/>
              <a:t>not just about being quiet. </a:t>
            </a:r>
          </a:p>
          <a:p>
            <a:pPr marL="0" indent="0" algn="r">
              <a:buNone/>
            </a:pPr>
            <a:r>
              <a:rPr lang="en-US" sz="3200"/>
              <a:t>-Krista </a:t>
            </a:r>
            <a:r>
              <a:rPr lang="en-US" sz="3200" err="1"/>
              <a:t>Tippett</a:t>
            </a:r>
            <a:endParaRPr lang="en-US" sz="3200"/>
          </a:p>
        </p:txBody>
      </p:sp>
    </p:spTree>
    <p:extLst>
      <p:ext uri="{BB962C8B-B14F-4D97-AF65-F5344CB8AC3E}">
        <p14:creationId xmlns:p14="http://schemas.microsoft.com/office/powerpoint/2010/main" val="225924660"/>
      </p:ext>
    </p:extLst>
  </p:cSld>
  <p:clrMapOvr>
    <a:masterClrMapping/>
  </p:clrMapOvr>
  <p:transition spd="slow">
    <p:fade/>
  </p:transition>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494B4ED-60E3-5B30-C577-E6BE121583AC}"/>
              </a:ext>
            </a:extLst>
          </p:cNvPr>
          <p:cNvSpPr>
            <a:spLocks noGrp="1"/>
          </p:cNvSpPr>
          <p:nvPr>
            <p:ph type="title"/>
          </p:nvPr>
        </p:nvSpPr>
        <p:spPr>
          <a:xfrm>
            <a:off x="1028700" y="1967266"/>
            <a:ext cx="2628900" cy="2547257"/>
          </a:xfrm>
          <a:noFill/>
        </p:spPr>
        <p:txBody>
          <a:bodyPr anchor="ctr">
            <a:normAutofit/>
          </a:bodyPr>
          <a:lstStyle/>
          <a:p>
            <a:pPr algn="ctr"/>
            <a:r>
              <a:rPr lang="en-US">
                <a:solidFill>
                  <a:srgbClr val="FFFFFF"/>
                </a:solidFill>
                <a:latin typeface="Arial"/>
                <a:cs typeface="Arial"/>
              </a:rPr>
              <a:t>The Art of Listening</a:t>
            </a:r>
            <a:br>
              <a:rPr lang="en-US">
                <a:solidFill>
                  <a:srgbClr val="FFFFFF"/>
                </a:solidFill>
                <a:latin typeface="Arial"/>
                <a:cs typeface="Arial"/>
              </a:rPr>
            </a:br>
            <a:br>
              <a:rPr lang="en-US">
                <a:latin typeface="Arial"/>
                <a:cs typeface="Arial"/>
              </a:rPr>
            </a:br>
            <a:r>
              <a:rPr lang="en-US" sz="2500" b="0">
                <a:solidFill>
                  <a:srgbClr val="FFFFFF"/>
                </a:solidFill>
                <a:latin typeface="Arial"/>
                <a:cs typeface="Arial"/>
              </a:rPr>
              <a:t>by Simon Sinek</a:t>
            </a:r>
            <a:endParaRPr lang="en-US" sz="2500" b="0">
              <a:solidFill>
                <a:srgbClr val="FFFFFF"/>
              </a:solidFill>
            </a:endParaRPr>
          </a:p>
        </p:txBody>
      </p:sp>
      <p:pic>
        <p:nvPicPr>
          <p:cNvPr id="3" name="Picture 2" descr="A person in a blue shirt&#10;&#10;Description automatically generated">
            <a:extLst>
              <a:ext uri="{FF2B5EF4-FFF2-40B4-BE49-F238E27FC236}">
                <a16:creationId xmlns:a16="http://schemas.microsoft.com/office/drawing/2014/main" id="{D2A2A73A-441F-5646-AB7F-8F0161F38C37}"/>
              </a:ext>
            </a:extLst>
          </p:cNvPr>
          <p:cNvPicPr>
            <a:picLocks noChangeAspect="1"/>
          </p:cNvPicPr>
          <p:nvPr/>
        </p:nvPicPr>
        <p:blipFill>
          <a:blip r:embed="rId3"/>
          <a:stretch>
            <a:fillRect/>
          </a:stretch>
        </p:blipFill>
        <p:spPr>
          <a:xfrm>
            <a:off x="4762939" y="1048252"/>
            <a:ext cx="6780700" cy="4356600"/>
          </a:xfrm>
          <a:prstGeom prst="rect">
            <a:avLst/>
          </a:prstGeom>
        </p:spPr>
      </p:pic>
    </p:spTree>
    <p:extLst>
      <p:ext uri="{BB962C8B-B14F-4D97-AF65-F5344CB8AC3E}">
        <p14:creationId xmlns:p14="http://schemas.microsoft.com/office/powerpoint/2010/main" val="32422078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t="14868"/>
          <a:stretch/>
        </p:blipFill>
        <p:spPr>
          <a:xfrm>
            <a:off x="1372742" y="109728"/>
            <a:ext cx="8661273" cy="6058943"/>
          </a:xfrm>
          <a:prstGeom prst="ellipse">
            <a:avLst/>
          </a:prstGeom>
          <a:ln>
            <a:noFill/>
          </a:ln>
          <a:effectLst>
            <a:softEdge rad="63500"/>
          </a:effectLst>
        </p:spPr>
      </p:pic>
    </p:spTree>
    <p:extLst>
      <p:ext uri="{BB962C8B-B14F-4D97-AF65-F5344CB8AC3E}">
        <p14:creationId xmlns:p14="http://schemas.microsoft.com/office/powerpoint/2010/main" val="1617013348"/>
      </p:ext>
    </p:extLst>
  </p:cSld>
  <p:clrMapOvr>
    <a:masterClrMapping/>
  </p:clrMapOvr>
  <p:transition spd="slow">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597F079-29BE-6C85-78B0-6F59F994E8BB}"/>
              </a:ext>
            </a:extLst>
          </p:cNvPr>
          <p:cNvSpPr/>
          <p:nvPr/>
        </p:nvSpPr>
        <p:spPr>
          <a:xfrm>
            <a:off x="8833827" y="3021135"/>
            <a:ext cx="3354916" cy="384174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AF84C9DC-206F-9D51-9BF1-077D816A978C}"/>
              </a:ext>
            </a:extLst>
          </p:cNvPr>
          <p:cNvSpPr/>
          <p:nvPr/>
        </p:nvSpPr>
        <p:spPr>
          <a:xfrm>
            <a:off x="1005416" y="275167"/>
            <a:ext cx="10191748" cy="1448289"/>
          </a:xfrm>
          <a:prstGeom prst="rect">
            <a:avLst/>
          </a:prstGeom>
          <a:solidFill>
            <a:schemeClr val="accent2"/>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idx="4294967295"/>
          </p:nvPr>
        </p:nvSpPr>
        <p:spPr>
          <a:xfrm>
            <a:off x="0" y="350404"/>
            <a:ext cx="12192000" cy="1325563"/>
          </a:xfrm>
        </p:spPr>
        <p:txBody>
          <a:bodyPr>
            <a:normAutofit/>
          </a:bodyPr>
          <a:lstStyle/>
          <a:p>
            <a:pPr algn="ctr"/>
            <a:r>
              <a:rPr lang="en-US" sz="4600">
                <a:latin typeface="Arial"/>
                <a:cs typeface="Arial"/>
              </a:rPr>
              <a:t>Restorative Practices</a:t>
            </a:r>
            <a:endParaRPr lang="en-US"/>
          </a:p>
        </p:txBody>
      </p:sp>
      <p:pic>
        <p:nvPicPr>
          <p:cNvPr id="7" name="Picture 6" descr="A diagram of a structure&#10;&#10;Description automatically generated">
            <a:extLst>
              <a:ext uri="{FF2B5EF4-FFF2-40B4-BE49-F238E27FC236}">
                <a16:creationId xmlns:a16="http://schemas.microsoft.com/office/drawing/2014/main" id="{C48D2426-7BAE-906D-64D4-7450440B9365}"/>
              </a:ext>
            </a:extLst>
          </p:cNvPr>
          <p:cNvPicPr>
            <a:picLocks noChangeAspect="1"/>
          </p:cNvPicPr>
          <p:nvPr/>
        </p:nvPicPr>
        <p:blipFill>
          <a:blip r:embed="rId3"/>
          <a:stretch>
            <a:fillRect/>
          </a:stretch>
        </p:blipFill>
        <p:spPr>
          <a:xfrm>
            <a:off x="582942" y="1957754"/>
            <a:ext cx="6043808" cy="4114800"/>
          </a:xfrm>
          <a:prstGeom prst="rect">
            <a:avLst/>
          </a:prstGeom>
        </p:spPr>
      </p:pic>
      <p:cxnSp>
        <p:nvCxnSpPr>
          <p:cNvPr id="8" name="Straight Arrow Connector 7">
            <a:extLst>
              <a:ext uri="{FF2B5EF4-FFF2-40B4-BE49-F238E27FC236}">
                <a16:creationId xmlns:a16="http://schemas.microsoft.com/office/drawing/2014/main" id="{ED646E3D-BFF0-61AF-A585-68D4AB4683B3}"/>
              </a:ext>
            </a:extLst>
          </p:cNvPr>
          <p:cNvCxnSpPr/>
          <p:nvPr/>
        </p:nvCxnSpPr>
        <p:spPr>
          <a:xfrm flipV="1">
            <a:off x="6195645" y="5701323"/>
            <a:ext cx="2633785" cy="5861"/>
          </a:xfrm>
          <a:prstGeom prst="straightConnector1">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7F034D3A-DAF3-6822-FD7C-A7C52C6187F5}"/>
              </a:ext>
            </a:extLst>
          </p:cNvPr>
          <p:cNvCxnSpPr>
            <a:cxnSpLocks/>
          </p:cNvCxnSpPr>
          <p:nvPr/>
        </p:nvCxnSpPr>
        <p:spPr>
          <a:xfrm flipV="1">
            <a:off x="5316415" y="4470400"/>
            <a:ext cx="3513014" cy="25399"/>
          </a:xfrm>
          <a:prstGeom prst="straightConnector1">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18E45706-F45A-FA96-9B5A-CF2507B398A9}"/>
              </a:ext>
            </a:extLst>
          </p:cNvPr>
          <p:cNvCxnSpPr>
            <a:cxnSpLocks/>
          </p:cNvCxnSpPr>
          <p:nvPr/>
        </p:nvCxnSpPr>
        <p:spPr>
          <a:xfrm flipV="1">
            <a:off x="4339491" y="3083169"/>
            <a:ext cx="4411784" cy="35168"/>
          </a:xfrm>
          <a:prstGeom prst="straightConnector1">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B568AB89-1A41-5B98-D8D5-40A3042C35C5}"/>
              </a:ext>
            </a:extLst>
          </p:cNvPr>
          <p:cNvSpPr txBox="1"/>
          <p:nvPr/>
        </p:nvSpPr>
        <p:spPr>
          <a:xfrm>
            <a:off x="9148345" y="5346371"/>
            <a:ext cx="2729023" cy="5539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000">
                <a:cs typeface="Arial"/>
              </a:rPr>
              <a:t>* Listening *</a:t>
            </a:r>
          </a:p>
        </p:txBody>
      </p:sp>
      <p:sp>
        <p:nvSpPr>
          <p:cNvPr id="13" name="TextBox 12">
            <a:extLst>
              <a:ext uri="{FF2B5EF4-FFF2-40B4-BE49-F238E27FC236}">
                <a16:creationId xmlns:a16="http://schemas.microsoft.com/office/drawing/2014/main" id="{CF05815B-C8AF-97A2-A27E-A69D7DDE9796}"/>
              </a:ext>
            </a:extLst>
          </p:cNvPr>
          <p:cNvSpPr txBox="1"/>
          <p:nvPr/>
        </p:nvSpPr>
        <p:spPr>
          <a:xfrm>
            <a:off x="9148344" y="4124295"/>
            <a:ext cx="2729023" cy="5539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000">
                <a:cs typeface="Arial"/>
              </a:rPr>
              <a:t>Repairing</a:t>
            </a:r>
            <a:endParaRPr lang="en-US"/>
          </a:p>
        </p:txBody>
      </p:sp>
      <p:sp>
        <p:nvSpPr>
          <p:cNvPr id="14" name="TextBox 13">
            <a:extLst>
              <a:ext uri="{FF2B5EF4-FFF2-40B4-BE49-F238E27FC236}">
                <a16:creationId xmlns:a16="http://schemas.microsoft.com/office/drawing/2014/main" id="{8E0436CC-0D72-E5A3-077B-829470541AAE}"/>
              </a:ext>
            </a:extLst>
          </p:cNvPr>
          <p:cNvSpPr txBox="1"/>
          <p:nvPr/>
        </p:nvSpPr>
        <p:spPr>
          <a:xfrm>
            <a:off x="8990193" y="2744068"/>
            <a:ext cx="3045324" cy="5539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000">
                <a:cs typeface="Arial"/>
              </a:rPr>
              <a:t>Lifelong learning</a:t>
            </a:r>
            <a:endParaRPr lang="en-US"/>
          </a:p>
        </p:txBody>
      </p:sp>
    </p:spTree>
    <p:extLst>
      <p:ext uri="{BB962C8B-B14F-4D97-AF65-F5344CB8AC3E}">
        <p14:creationId xmlns:p14="http://schemas.microsoft.com/office/powerpoint/2010/main" val="1554311684"/>
      </p:ext>
    </p:extLst>
  </p:cSld>
  <p:clrMapOvr>
    <a:masterClrMapping/>
  </p:clrMapOvr>
  <p:transition spd="slow">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3D57F3D-9E14-6F36-8943-D87EBC9C7505}"/>
              </a:ext>
            </a:extLst>
          </p:cNvPr>
          <p:cNvSpPr/>
          <p:nvPr/>
        </p:nvSpPr>
        <p:spPr>
          <a:xfrm>
            <a:off x="8004313" y="2001078"/>
            <a:ext cx="4187687" cy="485692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1DFF802B-FA35-4E3E-B363-D9A37A02CBF0}"/>
              </a:ext>
            </a:extLst>
          </p:cNvPr>
          <p:cNvSpPr>
            <a:spLocks noGrp="1"/>
          </p:cNvSpPr>
          <p:nvPr>
            <p:ph type="title"/>
          </p:nvPr>
        </p:nvSpPr>
        <p:spPr>
          <a:xfrm>
            <a:off x="746759" y="193259"/>
            <a:ext cx="10515600" cy="934284"/>
          </a:xfrm>
        </p:spPr>
        <p:txBody>
          <a:bodyPr>
            <a:normAutofit/>
          </a:bodyPr>
          <a:lstStyle/>
          <a:p>
            <a:r>
              <a:rPr lang="en-US" sz="3600" b="1">
                <a:effectLst/>
                <a:latin typeface="DIN Pro Medium"/>
                <a:ea typeface="+mj-ea"/>
                <a:cs typeface="+mj-cs"/>
              </a:rPr>
              <a:t>Small Group Discussion: </a:t>
            </a:r>
          </a:p>
        </p:txBody>
      </p:sp>
      <p:sp>
        <p:nvSpPr>
          <p:cNvPr id="5" name="Text Placeholder 4">
            <a:extLst>
              <a:ext uri="{FF2B5EF4-FFF2-40B4-BE49-F238E27FC236}">
                <a16:creationId xmlns:a16="http://schemas.microsoft.com/office/drawing/2014/main" id="{6A55BBA0-44C6-FCCA-36DE-09978E7DD827}"/>
              </a:ext>
            </a:extLst>
          </p:cNvPr>
          <p:cNvSpPr>
            <a:spLocks noGrp="1"/>
          </p:cNvSpPr>
          <p:nvPr>
            <p:ph type="body" idx="1"/>
          </p:nvPr>
        </p:nvSpPr>
        <p:spPr>
          <a:xfrm>
            <a:off x="1235292" y="1342301"/>
            <a:ext cx="9716886" cy="4392363"/>
          </a:xfrm>
        </p:spPr>
        <p:txBody>
          <a:bodyPr>
            <a:normAutofit/>
          </a:bodyPr>
          <a:lstStyle/>
          <a:p>
            <a:pPr marL="584200" indent="-457200">
              <a:lnSpc>
                <a:spcPct val="100000"/>
              </a:lnSpc>
              <a:spcBef>
                <a:spcPts val="0"/>
              </a:spcBef>
              <a:spcAft>
                <a:spcPts val="1800"/>
              </a:spcAft>
            </a:pPr>
            <a:r>
              <a:rPr lang="en-US" sz="2800">
                <a:latin typeface="Open Sans"/>
                <a:ea typeface="Open Sans"/>
                <a:cs typeface="Open Sans"/>
              </a:rPr>
              <a:t>Thorn &amp; Rose: What stands out to you from this content? Are there any pain points/challenges to these strategies? </a:t>
            </a:r>
            <a:endParaRPr lang="en-US"/>
          </a:p>
          <a:p>
            <a:pPr marL="127000" indent="0">
              <a:lnSpc>
                <a:spcPct val="100000"/>
              </a:lnSpc>
              <a:spcBef>
                <a:spcPts val="0"/>
              </a:spcBef>
              <a:spcAft>
                <a:spcPts val="1800"/>
              </a:spcAft>
              <a:buNone/>
            </a:pPr>
            <a:r>
              <a:rPr lang="en-US" sz="1000">
                <a:latin typeface="Open Sans"/>
                <a:ea typeface="Open Sans"/>
                <a:cs typeface="Open Sans"/>
              </a:rPr>
              <a:t> </a:t>
            </a:r>
          </a:p>
          <a:p>
            <a:pPr marL="584200" indent="-457200">
              <a:lnSpc>
                <a:spcPct val="100000"/>
              </a:lnSpc>
              <a:spcBef>
                <a:spcPts val="0"/>
              </a:spcBef>
              <a:spcAft>
                <a:spcPts val="1800"/>
              </a:spcAft>
            </a:pPr>
            <a:r>
              <a:rPr lang="en-US" sz="2800">
                <a:latin typeface="Open Sans"/>
                <a:ea typeface="Open Sans"/>
                <a:cs typeface="Open Sans"/>
              </a:rPr>
              <a:t>What strategies have you found work/do not work to foster inclusive leadership?</a:t>
            </a:r>
          </a:p>
          <a:p>
            <a:pPr marL="127000" indent="0">
              <a:lnSpc>
                <a:spcPct val="100000"/>
              </a:lnSpc>
              <a:spcBef>
                <a:spcPts val="0"/>
              </a:spcBef>
              <a:spcAft>
                <a:spcPts val="1800"/>
              </a:spcAft>
              <a:buNone/>
            </a:pPr>
            <a:endParaRPr lang="en-US" sz="1000">
              <a:latin typeface="Open Sans"/>
              <a:ea typeface="Open Sans"/>
              <a:cs typeface="Open Sans"/>
            </a:endParaRPr>
          </a:p>
          <a:p>
            <a:pPr marL="584200" indent="-457200">
              <a:lnSpc>
                <a:spcPct val="100000"/>
              </a:lnSpc>
              <a:spcBef>
                <a:spcPts val="0"/>
              </a:spcBef>
              <a:spcAft>
                <a:spcPts val="1800"/>
              </a:spcAft>
            </a:pPr>
            <a:r>
              <a:rPr lang="en-US" sz="2800">
                <a:latin typeface="open sans_MSFontService"/>
                <a:ea typeface="Open Sans"/>
                <a:cs typeface="Open Sans"/>
              </a:rPr>
              <a:t>Discoveries, questions, curiosities along the way?</a:t>
            </a:r>
            <a:endParaRPr lang="en-US" sz="2800">
              <a:latin typeface="open sans_MSFontService"/>
            </a:endParaRPr>
          </a:p>
        </p:txBody>
      </p:sp>
      <p:cxnSp>
        <p:nvCxnSpPr>
          <p:cNvPr id="7" name="Google Shape;361;p4"/>
          <p:cNvCxnSpPr/>
          <p:nvPr/>
        </p:nvCxnSpPr>
        <p:spPr>
          <a:xfrm>
            <a:off x="477935" y="1020238"/>
            <a:ext cx="11289110" cy="0"/>
          </a:xfrm>
          <a:prstGeom prst="straightConnector1">
            <a:avLst/>
          </a:prstGeom>
          <a:noFill/>
          <a:ln w="38100" cap="flat" cmpd="sng">
            <a:solidFill>
              <a:schemeClr val="accent1"/>
            </a:solidFill>
            <a:prstDash val="solid"/>
            <a:miter lim="800000"/>
            <a:headEnd type="none" w="sm" len="sm"/>
            <a:tailEnd type="none" w="sm" len="sm"/>
          </a:ln>
        </p:spPr>
      </p:cxnSp>
    </p:spTree>
    <p:extLst>
      <p:ext uri="{BB962C8B-B14F-4D97-AF65-F5344CB8AC3E}">
        <p14:creationId xmlns:p14="http://schemas.microsoft.com/office/powerpoint/2010/main" val="1759500930"/>
      </p:ext>
    </p:extLst>
  </p:cSld>
  <p:clrMapOvr>
    <a:masterClrMapping/>
  </p:clrMapOvr>
  <p:transition spd="slow">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234;p9"/>
          <p:cNvSpPr txBox="1">
            <a:spLocks/>
          </p:cNvSpPr>
          <p:nvPr/>
        </p:nvSpPr>
        <p:spPr>
          <a:xfrm>
            <a:off x="720762" y="261430"/>
            <a:ext cx="9475899" cy="1051079"/>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3000"/>
              <a:buFont typeface="Arial"/>
              <a:buNone/>
              <a:defRPr sz="3000" b="0" i="0" u="none" strike="noStrike" cap="none">
                <a:solidFill>
                  <a:schemeClr val="dk1"/>
                </a:solidFill>
                <a:latin typeface="DIN Pro Medium" panose="020B0504020101020102" pitchFamily="34" charset="0"/>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buSzPts val="3600"/>
            </a:pPr>
            <a:r>
              <a:rPr lang="en-US" sz="3600" b="1">
                <a:effectLst>
                  <a:outerShdw blurRad="38100" dist="38100" dir="2700000" algn="tl">
                    <a:srgbClr val="000000">
                      <a:alpha val="43137"/>
                    </a:srgbClr>
                  </a:outerShdw>
                </a:effectLst>
                <a:latin typeface="Arial" panose="020B0604020202020204" pitchFamily="34" charset="0"/>
                <a:cs typeface="Arial" panose="020B0604020202020204" pitchFamily="34" charset="0"/>
              </a:rPr>
              <a:t>Strategies for Inclusive Leadership</a:t>
            </a:r>
          </a:p>
        </p:txBody>
      </p:sp>
      <p:cxnSp>
        <p:nvCxnSpPr>
          <p:cNvPr id="7" name="Google Shape;361;p4"/>
          <p:cNvCxnSpPr/>
          <p:nvPr/>
        </p:nvCxnSpPr>
        <p:spPr>
          <a:xfrm>
            <a:off x="465742" y="1190535"/>
            <a:ext cx="11289110" cy="0"/>
          </a:xfrm>
          <a:prstGeom prst="straightConnector1">
            <a:avLst/>
          </a:prstGeom>
          <a:noFill/>
          <a:ln w="38100" cap="flat" cmpd="sng">
            <a:solidFill>
              <a:schemeClr val="accent1"/>
            </a:solidFill>
            <a:prstDash val="solid"/>
            <a:miter lim="800000"/>
            <a:headEnd type="none" w="sm" len="sm"/>
            <a:tailEnd type="none" w="sm" len="sm"/>
          </a:ln>
        </p:spPr>
      </p:cxnSp>
      <p:sp>
        <p:nvSpPr>
          <p:cNvPr id="2" name="Content Placeholder 1"/>
          <p:cNvSpPr>
            <a:spLocks noGrp="1"/>
          </p:cNvSpPr>
          <p:nvPr>
            <p:ph sz="half" idx="1"/>
          </p:nvPr>
        </p:nvSpPr>
        <p:spPr>
          <a:xfrm>
            <a:off x="579550" y="1503653"/>
            <a:ext cx="11436440" cy="4562296"/>
          </a:xfrm>
        </p:spPr>
        <p:txBody>
          <a:bodyPr>
            <a:normAutofit/>
          </a:bodyPr>
          <a:lstStyle/>
          <a:p>
            <a:pPr>
              <a:lnSpc>
                <a:spcPct val="130000"/>
              </a:lnSpc>
              <a:spcBef>
                <a:spcPts val="0"/>
              </a:spcBef>
            </a:pPr>
            <a:r>
              <a:rPr lang="en-US"/>
              <a:t>Active &amp; engaged listening</a:t>
            </a:r>
          </a:p>
          <a:p>
            <a:pPr>
              <a:lnSpc>
                <a:spcPct val="130000"/>
              </a:lnSpc>
              <a:spcBef>
                <a:spcPts val="0"/>
              </a:spcBef>
            </a:pPr>
            <a:r>
              <a:rPr lang="en-US"/>
              <a:t>Building trust</a:t>
            </a:r>
          </a:p>
          <a:p>
            <a:pPr>
              <a:lnSpc>
                <a:spcPct val="130000"/>
              </a:lnSpc>
              <a:spcBef>
                <a:spcPts val="0"/>
              </a:spcBef>
            </a:pPr>
            <a:r>
              <a:rPr lang="en-US"/>
              <a:t>Clear, timely and effective communication regularly (</a:t>
            </a:r>
            <a:r>
              <a:rPr lang="en-US" i="1"/>
              <a:t>feedback</a:t>
            </a:r>
            <a:r>
              <a:rPr lang="en-US"/>
              <a:t>)</a:t>
            </a:r>
          </a:p>
          <a:p>
            <a:pPr>
              <a:lnSpc>
                <a:spcPct val="130000"/>
              </a:lnSpc>
              <a:spcBef>
                <a:spcPts val="0"/>
              </a:spcBef>
            </a:pPr>
            <a:r>
              <a:rPr lang="en-US"/>
              <a:t>Acknowledge your unconscious biases</a:t>
            </a:r>
          </a:p>
          <a:p>
            <a:pPr>
              <a:lnSpc>
                <a:spcPct val="130000"/>
              </a:lnSpc>
              <a:spcBef>
                <a:spcPts val="0"/>
              </a:spcBef>
            </a:pPr>
            <a:r>
              <a:rPr lang="en-US"/>
              <a:t>Celebrate &amp; respect differences</a:t>
            </a:r>
          </a:p>
          <a:p>
            <a:pPr>
              <a:lnSpc>
                <a:spcPct val="130000"/>
              </a:lnSpc>
              <a:spcBef>
                <a:spcPts val="0"/>
              </a:spcBef>
            </a:pPr>
            <a:r>
              <a:rPr lang="en-US"/>
              <a:t>Lifelong commitment to learning &amp; unlearning</a:t>
            </a:r>
          </a:p>
          <a:p>
            <a:pPr>
              <a:lnSpc>
                <a:spcPct val="130000"/>
              </a:lnSpc>
              <a:spcBef>
                <a:spcPts val="0"/>
              </a:spcBef>
            </a:pPr>
            <a:r>
              <a:rPr lang="en-US"/>
              <a:t>Establish inclusive policies and practices within the organization</a:t>
            </a:r>
          </a:p>
          <a:p>
            <a:pPr>
              <a:lnSpc>
                <a:spcPct val="130000"/>
              </a:lnSpc>
              <a:spcBef>
                <a:spcPts val="0"/>
              </a:spcBef>
            </a:pPr>
            <a:endParaRPr lang="en-US"/>
          </a:p>
        </p:txBody>
      </p:sp>
    </p:spTree>
    <p:extLst>
      <p:ext uri="{BB962C8B-B14F-4D97-AF65-F5344CB8AC3E}">
        <p14:creationId xmlns:p14="http://schemas.microsoft.com/office/powerpoint/2010/main" val="1547836076"/>
      </p:ext>
    </p:extLst>
  </p:cSld>
  <p:clrMapOvr>
    <a:masterClrMapping/>
  </p:clrMapOvr>
  <p:transition spd="slow">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259328"/>
            <a:ext cx="10363200" cy="1156500"/>
          </a:xfrm>
        </p:spPr>
        <p:txBody>
          <a:bodyPr>
            <a:normAutofit/>
          </a:bodyPr>
          <a:lstStyle/>
          <a:p>
            <a:r>
              <a:rPr lang="en-US">
                <a:latin typeface="Arial"/>
                <a:cs typeface="Arial"/>
              </a:rPr>
              <a:t>Upcoming Sessions</a:t>
            </a:r>
            <a:endParaRPr lang="en-US"/>
          </a:p>
        </p:txBody>
      </p:sp>
    </p:spTree>
    <p:extLst>
      <p:ext uri="{BB962C8B-B14F-4D97-AF65-F5344CB8AC3E}">
        <p14:creationId xmlns:p14="http://schemas.microsoft.com/office/powerpoint/2010/main" val="841427257"/>
      </p:ext>
    </p:extLst>
  </p:cSld>
  <p:clrMapOvr>
    <a:masterClrMapping/>
  </p:clrMapOvr>
  <p:transition spd="slow">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889A9CFD-3F3F-25B5-F807-6CD902D4B77A}"/>
              </a:ext>
            </a:extLst>
          </p:cNvPr>
          <p:cNvSpPr txBox="1">
            <a:spLocks/>
          </p:cNvSpPr>
          <p:nvPr/>
        </p:nvSpPr>
        <p:spPr>
          <a:xfrm>
            <a:off x="982823" y="450963"/>
            <a:ext cx="9410040" cy="703006"/>
          </a:xfrm>
          <a:prstGeom prst="rect">
            <a:avLst/>
          </a:prstGeom>
        </p:spPr>
        <p:txBody>
          <a:bodyPr lIns="91440" tIns="45720" rIns="91440" bIns="45720" anchor="ctr" anchorCtr="0">
            <a:noAutofit/>
          </a:bodyPr>
          <a:lstStyle>
            <a:lvl1pPr algn="l" defTabSz="1828800" rtl="0" eaLnBrk="1" latinLnBrk="0" hangingPunct="1">
              <a:lnSpc>
                <a:spcPct val="90000"/>
              </a:lnSpc>
              <a:spcBef>
                <a:spcPct val="0"/>
              </a:spcBef>
              <a:buNone/>
              <a:defRPr sz="6000" b="1" kern="1200" baseline="0">
                <a:solidFill>
                  <a:schemeClr val="tx2"/>
                </a:solidFill>
                <a:latin typeface="+mj-lt"/>
                <a:ea typeface="+mj-ea"/>
                <a:cs typeface="+mj-cs"/>
              </a:defRPr>
            </a:lvl1pPr>
          </a:lstStyle>
          <a:p>
            <a:r>
              <a:rPr lang="en-US" sz="3600">
                <a:solidFill>
                  <a:srgbClr val="323842"/>
                </a:solidFill>
                <a:latin typeface="Arial"/>
                <a:ea typeface="Open Sans"/>
                <a:cs typeface="Arial"/>
              </a:rPr>
              <a:t>Session 2 </a:t>
            </a:r>
            <a:endParaRPr lang="en-US" sz="3600">
              <a:solidFill>
                <a:srgbClr val="323842"/>
              </a:solidFill>
              <a:latin typeface="Arial" panose="020B0604020202020204" pitchFamily="34" charset="0"/>
              <a:ea typeface="Open Sans"/>
              <a:cs typeface="Arial" panose="020B0604020202020204" pitchFamily="34" charset="0"/>
            </a:endParaRPr>
          </a:p>
        </p:txBody>
      </p:sp>
      <p:sp>
        <p:nvSpPr>
          <p:cNvPr id="17" name="Rectangle 11">
            <a:extLst>
              <a:ext uri="{FF2B5EF4-FFF2-40B4-BE49-F238E27FC236}">
                <a16:creationId xmlns:a16="http://schemas.microsoft.com/office/drawing/2014/main" id="{9515F5F4-4156-6BFB-68D8-879C1F298358}"/>
              </a:ext>
            </a:extLst>
          </p:cNvPr>
          <p:cNvSpPr>
            <a:spLocks noChangeArrowheads="1"/>
          </p:cNvSpPr>
          <p:nvPr/>
        </p:nvSpPr>
        <p:spPr bwMode="gray">
          <a:xfrm>
            <a:off x="1151165" y="2472453"/>
            <a:ext cx="9628287" cy="558342"/>
          </a:xfrm>
          <a:prstGeom prst="rect">
            <a:avLst/>
          </a:prstGeom>
          <a:solidFill>
            <a:schemeClr val="accent1"/>
          </a:solidFill>
          <a:ln>
            <a:noFill/>
          </a:ln>
          <a:effectLst/>
        </p:spPr>
        <p:txBody>
          <a:bodyPr wrap="none" anchor="ctr"/>
          <a:lstStyle/>
          <a:p>
            <a:endParaRPr lang="en-US" sz="567"/>
          </a:p>
        </p:txBody>
      </p:sp>
      <p:sp>
        <p:nvSpPr>
          <p:cNvPr id="18" name="Rectangle 11">
            <a:extLst>
              <a:ext uri="{FF2B5EF4-FFF2-40B4-BE49-F238E27FC236}">
                <a16:creationId xmlns:a16="http://schemas.microsoft.com/office/drawing/2014/main" id="{8214118E-23B4-0006-0175-817A2FD6FB47}"/>
              </a:ext>
            </a:extLst>
          </p:cNvPr>
          <p:cNvSpPr>
            <a:spLocks noChangeArrowheads="1"/>
          </p:cNvSpPr>
          <p:nvPr/>
        </p:nvSpPr>
        <p:spPr bwMode="gray">
          <a:xfrm>
            <a:off x="1156326" y="1695103"/>
            <a:ext cx="9617703" cy="512215"/>
          </a:xfrm>
          <a:prstGeom prst="rect">
            <a:avLst/>
          </a:prstGeom>
          <a:solidFill>
            <a:schemeClr val="accent1"/>
          </a:solidFill>
          <a:ln>
            <a:noFill/>
          </a:ln>
          <a:effectLst/>
        </p:spPr>
        <p:txBody>
          <a:bodyPr wrap="none" anchor="ctr"/>
          <a:lstStyle/>
          <a:p>
            <a:endParaRPr lang="en-US" sz="567"/>
          </a:p>
        </p:txBody>
      </p:sp>
      <p:sp>
        <p:nvSpPr>
          <p:cNvPr id="19" name="Text Box 12">
            <a:extLst>
              <a:ext uri="{FF2B5EF4-FFF2-40B4-BE49-F238E27FC236}">
                <a16:creationId xmlns:a16="http://schemas.microsoft.com/office/drawing/2014/main" id="{319F2F49-22E9-FE48-F9AC-E0107E317F3D}"/>
              </a:ext>
            </a:extLst>
          </p:cNvPr>
          <p:cNvSpPr txBox="1">
            <a:spLocks noChangeArrowheads="1"/>
          </p:cNvSpPr>
          <p:nvPr/>
        </p:nvSpPr>
        <p:spPr bwMode="gray">
          <a:xfrm>
            <a:off x="1151165" y="1695888"/>
            <a:ext cx="9453453" cy="523220"/>
          </a:xfrm>
          <a:prstGeom prst="rect">
            <a:avLst/>
          </a:prstGeom>
          <a:noFill/>
          <a:ln>
            <a:noFill/>
          </a:ln>
          <a:effectLst/>
          <a:extLst>
            <a:ext uri="{909E8E84-426E-40DD-AFC4-6F175D3DCCD1}">
              <a14:hiddenFill xmlns:a14="http://schemas.microsoft.com/office/drawing/2010/main">
                <a:solidFill>
                  <a:schemeClr val="tx2"/>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91440" tIns="45720" rIns="91440" bIns="45720" anchor="t">
            <a:spAutoFit/>
          </a:bodyPr>
          <a:lstStyle>
            <a:lvl1pPr algn="l">
              <a:defRPr>
                <a:solidFill>
                  <a:schemeClr val="tx1"/>
                </a:solidFill>
                <a:latin typeface="Arial" charset="0"/>
              </a:defRPr>
            </a:lvl1pPr>
            <a:lvl2pPr marL="742950" indent="-285750" algn="l">
              <a:defRPr>
                <a:solidFill>
                  <a:schemeClr val="tx1"/>
                </a:solidFill>
                <a:latin typeface="Arial" charset="0"/>
              </a:defRPr>
            </a:lvl2pPr>
            <a:lvl3pPr marL="1143000" indent="-228600" algn="l">
              <a:defRPr>
                <a:solidFill>
                  <a:schemeClr val="tx1"/>
                </a:solidFill>
                <a:latin typeface="Arial" charset="0"/>
              </a:defRPr>
            </a:lvl3pPr>
            <a:lvl4pPr marL="1600200" indent="-228600" algn="l">
              <a:defRPr>
                <a:solidFill>
                  <a:schemeClr val="tx1"/>
                </a:solidFill>
                <a:latin typeface="Arial" charset="0"/>
              </a:defRPr>
            </a:lvl4pPr>
            <a:lvl5pPr marL="2057400" indent="-228600" algn="l">
              <a:defRPr>
                <a:solidFill>
                  <a:schemeClr val="tx1"/>
                </a:solidFill>
                <a:latin typeface="Arial" charset="0"/>
              </a:defRPr>
            </a:lvl5pPr>
            <a:lvl6pPr marL="2514600" indent="-228600" fontAlgn="base">
              <a:spcBef>
                <a:spcPct val="0"/>
              </a:spcBef>
              <a:spcAft>
                <a:spcPct val="0"/>
              </a:spcAft>
              <a:defRPr>
                <a:solidFill>
                  <a:schemeClr val="tx1"/>
                </a:solidFill>
                <a:latin typeface="Arial" charset="0"/>
              </a:defRPr>
            </a:lvl6pPr>
            <a:lvl7pPr marL="2971800" indent="-228600" fontAlgn="base">
              <a:spcBef>
                <a:spcPct val="0"/>
              </a:spcBef>
              <a:spcAft>
                <a:spcPct val="0"/>
              </a:spcAft>
              <a:defRPr>
                <a:solidFill>
                  <a:schemeClr val="tx1"/>
                </a:solidFill>
                <a:latin typeface="Arial" charset="0"/>
              </a:defRPr>
            </a:lvl7pPr>
            <a:lvl8pPr marL="3429000" indent="-228600" fontAlgn="base">
              <a:spcBef>
                <a:spcPct val="0"/>
              </a:spcBef>
              <a:spcAft>
                <a:spcPct val="0"/>
              </a:spcAft>
              <a:defRPr>
                <a:solidFill>
                  <a:schemeClr val="tx1"/>
                </a:solidFill>
                <a:latin typeface="Arial" charset="0"/>
              </a:defRPr>
            </a:lvl8pPr>
            <a:lvl9pPr marL="3886200" indent="-228600" fontAlgn="base">
              <a:spcBef>
                <a:spcPct val="0"/>
              </a:spcBef>
              <a:spcAft>
                <a:spcPct val="0"/>
              </a:spcAft>
              <a:defRPr>
                <a:solidFill>
                  <a:schemeClr val="tx1"/>
                </a:solidFill>
                <a:latin typeface="Arial" charset="0"/>
              </a:defRPr>
            </a:lvl9pPr>
          </a:lstStyle>
          <a:p>
            <a:r>
              <a:rPr lang="en-US" altLang="x-none" sz="2800">
                <a:solidFill>
                  <a:srgbClr val="323842"/>
                </a:solidFill>
                <a:latin typeface="open sans"/>
                <a:ea typeface="open sans"/>
                <a:cs typeface="open sans"/>
              </a:rPr>
              <a:t>Panel Discussion: Our journeys of growth and identity</a:t>
            </a:r>
            <a:endParaRPr lang="en-US" sz="2800">
              <a:latin typeface="open sans"/>
              <a:ea typeface="open sans"/>
              <a:cs typeface="open sans"/>
            </a:endParaRPr>
          </a:p>
        </p:txBody>
      </p:sp>
      <p:sp>
        <p:nvSpPr>
          <p:cNvPr id="22" name="Rectangle 11">
            <a:extLst>
              <a:ext uri="{FF2B5EF4-FFF2-40B4-BE49-F238E27FC236}">
                <a16:creationId xmlns:a16="http://schemas.microsoft.com/office/drawing/2014/main" id="{47736AC3-38D2-F0CC-E114-1E290591D483}"/>
              </a:ext>
            </a:extLst>
          </p:cNvPr>
          <p:cNvSpPr>
            <a:spLocks noChangeArrowheads="1"/>
          </p:cNvSpPr>
          <p:nvPr/>
        </p:nvSpPr>
        <p:spPr bwMode="gray">
          <a:xfrm>
            <a:off x="1156326" y="3284140"/>
            <a:ext cx="9617702" cy="610802"/>
          </a:xfrm>
          <a:prstGeom prst="rect">
            <a:avLst/>
          </a:prstGeom>
          <a:solidFill>
            <a:schemeClr val="accent1"/>
          </a:solidFill>
          <a:ln>
            <a:noFill/>
          </a:ln>
          <a:effectLst/>
        </p:spPr>
        <p:txBody>
          <a:bodyPr wrap="none" anchor="ctr"/>
          <a:lstStyle/>
          <a:p>
            <a:endParaRPr lang="en-US" sz="567"/>
          </a:p>
        </p:txBody>
      </p:sp>
      <p:sp>
        <p:nvSpPr>
          <p:cNvPr id="23" name="Text Box 12">
            <a:extLst>
              <a:ext uri="{FF2B5EF4-FFF2-40B4-BE49-F238E27FC236}">
                <a16:creationId xmlns:a16="http://schemas.microsoft.com/office/drawing/2014/main" id="{F2F7F86B-0D06-60D4-4454-F04EE0EEBCA3}"/>
              </a:ext>
            </a:extLst>
          </p:cNvPr>
          <p:cNvSpPr txBox="1">
            <a:spLocks noChangeArrowheads="1"/>
          </p:cNvSpPr>
          <p:nvPr/>
        </p:nvSpPr>
        <p:spPr bwMode="gray">
          <a:xfrm>
            <a:off x="1151165" y="3346050"/>
            <a:ext cx="9467304" cy="523220"/>
          </a:xfrm>
          <a:prstGeom prst="rect">
            <a:avLst/>
          </a:prstGeom>
          <a:noFill/>
          <a:ln>
            <a:noFill/>
          </a:ln>
          <a:effectLst/>
          <a:extLst>
            <a:ext uri="{909E8E84-426E-40DD-AFC4-6F175D3DCCD1}">
              <a14:hiddenFill xmlns:a14="http://schemas.microsoft.com/office/drawing/2010/main">
                <a:solidFill>
                  <a:schemeClr val="tx2"/>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91440" tIns="45720" rIns="91440" bIns="45720" anchor="t">
            <a:spAutoFit/>
          </a:bodyPr>
          <a:lstStyle>
            <a:lvl1pPr algn="l">
              <a:defRPr>
                <a:solidFill>
                  <a:schemeClr val="tx1"/>
                </a:solidFill>
                <a:latin typeface="Arial" charset="0"/>
              </a:defRPr>
            </a:lvl1pPr>
            <a:lvl2pPr marL="742950" indent="-285750" algn="l">
              <a:defRPr>
                <a:solidFill>
                  <a:schemeClr val="tx1"/>
                </a:solidFill>
                <a:latin typeface="Arial" charset="0"/>
              </a:defRPr>
            </a:lvl2pPr>
            <a:lvl3pPr marL="1143000" indent="-228600" algn="l">
              <a:defRPr>
                <a:solidFill>
                  <a:schemeClr val="tx1"/>
                </a:solidFill>
                <a:latin typeface="Arial" charset="0"/>
              </a:defRPr>
            </a:lvl3pPr>
            <a:lvl4pPr marL="1600200" indent="-228600" algn="l">
              <a:defRPr>
                <a:solidFill>
                  <a:schemeClr val="tx1"/>
                </a:solidFill>
                <a:latin typeface="Arial" charset="0"/>
              </a:defRPr>
            </a:lvl4pPr>
            <a:lvl5pPr marL="2057400" indent="-228600" algn="l">
              <a:defRPr>
                <a:solidFill>
                  <a:schemeClr val="tx1"/>
                </a:solidFill>
                <a:latin typeface="Arial" charset="0"/>
              </a:defRPr>
            </a:lvl5pPr>
            <a:lvl6pPr marL="2514600" indent="-228600" fontAlgn="base">
              <a:spcBef>
                <a:spcPct val="0"/>
              </a:spcBef>
              <a:spcAft>
                <a:spcPct val="0"/>
              </a:spcAft>
              <a:defRPr>
                <a:solidFill>
                  <a:schemeClr val="tx1"/>
                </a:solidFill>
                <a:latin typeface="Arial" charset="0"/>
              </a:defRPr>
            </a:lvl6pPr>
            <a:lvl7pPr marL="2971800" indent="-228600" fontAlgn="base">
              <a:spcBef>
                <a:spcPct val="0"/>
              </a:spcBef>
              <a:spcAft>
                <a:spcPct val="0"/>
              </a:spcAft>
              <a:defRPr>
                <a:solidFill>
                  <a:schemeClr val="tx1"/>
                </a:solidFill>
                <a:latin typeface="Arial" charset="0"/>
              </a:defRPr>
            </a:lvl7pPr>
            <a:lvl8pPr marL="3429000" indent="-228600" fontAlgn="base">
              <a:spcBef>
                <a:spcPct val="0"/>
              </a:spcBef>
              <a:spcAft>
                <a:spcPct val="0"/>
              </a:spcAft>
              <a:defRPr>
                <a:solidFill>
                  <a:schemeClr val="tx1"/>
                </a:solidFill>
                <a:latin typeface="Arial" charset="0"/>
              </a:defRPr>
            </a:lvl8pPr>
            <a:lvl9pPr marL="3886200" indent="-228600" fontAlgn="base">
              <a:spcBef>
                <a:spcPct val="0"/>
              </a:spcBef>
              <a:spcAft>
                <a:spcPct val="0"/>
              </a:spcAft>
              <a:defRPr>
                <a:solidFill>
                  <a:schemeClr val="tx1"/>
                </a:solidFill>
                <a:latin typeface="Arial" charset="0"/>
              </a:defRPr>
            </a:lvl9pPr>
          </a:lstStyle>
          <a:p>
            <a:r>
              <a:rPr lang="en-US" sz="2800">
                <a:solidFill>
                  <a:srgbClr val="323842"/>
                </a:solidFill>
                <a:latin typeface="open sans"/>
                <a:ea typeface="open sans"/>
                <a:cs typeface="open sans"/>
              </a:rPr>
              <a:t>Generations at Work (</a:t>
            </a:r>
            <a:r>
              <a:rPr lang="en-US" sz="2800" i="1">
                <a:solidFill>
                  <a:srgbClr val="323842"/>
                </a:solidFill>
                <a:latin typeface="open sans"/>
                <a:ea typeface="open sans"/>
                <a:cs typeface="open sans"/>
              </a:rPr>
              <a:t>as an example on team diversity</a:t>
            </a:r>
            <a:r>
              <a:rPr lang="en-US" sz="2800">
                <a:solidFill>
                  <a:srgbClr val="323842"/>
                </a:solidFill>
                <a:latin typeface="open sans"/>
                <a:ea typeface="open sans"/>
                <a:cs typeface="open sans"/>
              </a:rPr>
              <a:t>)</a:t>
            </a:r>
            <a:endParaRPr lang="en-US" sz="2800">
              <a:latin typeface="open sans"/>
              <a:ea typeface="open sans"/>
              <a:cs typeface="open sans"/>
            </a:endParaRPr>
          </a:p>
        </p:txBody>
      </p:sp>
      <p:sp>
        <p:nvSpPr>
          <p:cNvPr id="24" name="Text Box 12">
            <a:extLst>
              <a:ext uri="{FF2B5EF4-FFF2-40B4-BE49-F238E27FC236}">
                <a16:creationId xmlns:a16="http://schemas.microsoft.com/office/drawing/2014/main" id="{B0D469A7-8E11-55B5-CACB-A45A28FF151A}"/>
              </a:ext>
            </a:extLst>
          </p:cNvPr>
          <p:cNvSpPr txBox="1">
            <a:spLocks noChangeArrowheads="1"/>
          </p:cNvSpPr>
          <p:nvPr/>
        </p:nvSpPr>
        <p:spPr bwMode="gray">
          <a:xfrm>
            <a:off x="1156774" y="2482087"/>
            <a:ext cx="8462741" cy="523220"/>
          </a:xfrm>
          <a:prstGeom prst="rect">
            <a:avLst/>
          </a:prstGeom>
          <a:noFill/>
          <a:ln>
            <a:noFill/>
          </a:ln>
          <a:effectLst/>
          <a:extLst>
            <a:ext uri="{909E8E84-426E-40DD-AFC4-6F175D3DCCD1}">
              <a14:hiddenFill xmlns:a14="http://schemas.microsoft.com/office/drawing/2010/main">
                <a:solidFill>
                  <a:schemeClr val="tx2"/>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91440" tIns="45720" rIns="91440" bIns="45720" anchor="t">
            <a:spAutoFit/>
          </a:bodyPr>
          <a:lstStyle>
            <a:lvl1pPr algn="l">
              <a:defRPr>
                <a:solidFill>
                  <a:schemeClr val="tx1"/>
                </a:solidFill>
                <a:latin typeface="Arial" charset="0"/>
              </a:defRPr>
            </a:lvl1pPr>
            <a:lvl2pPr marL="742950" indent="-285750" algn="l">
              <a:defRPr>
                <a:solidFill>
                  <a:schemeClr val="tx1"/>
                </a:solidFill>
                <a:latin typeface="Arial" charset="0"/>
              </a:defRPr>
            </a:lvl2pPr>
            <a:lvl3pPr marL="1143000" indent="-228600" algn="l">
              <a:defRPr>
                <a:solidFill>
                  <a:schemeClr val="tx1"/>
                </a:solidFill>
                <a:latin typeface="Arial" charset="0"/>
              </a:defRPr>
            </a:lvl3pPr>
            <a:lvl4pPr marL="1600200" indent="-228600" algn="l">
              <a:defRPr>
                <a:solidFill>
                  <a:schemeClr val="tx1"/>
                </a:solidFill>
                <a:latin typeface="Arial" charset="0"/>
              </a:defRPr>
            </a:lvl4pPr>
            <a:lvl5pPr marL="2057400" indent="-228600" algn="l">
              <a:defRPr>
                <a:solidFill>
                  <a:schemeClr val="tx1"/>
                </a:solidFill>
                <a:latin typeface="Arial" charset="0"/>
              </a:defRPr>
            </a:lvl5pPr>
            <a:lvl6pPr marL="2514600" indent="-228600" fontAlgn="base">
              <a:spcBef>
                <a:spcPct val="0"/>
              </a:spcBef>
              <a:spcAft>
                <a:spcPct val="0"/>
              </a:spcAft>
              <a:defRPr>
                <a:solidFill>
                  <a:schemeClr val="tx1"/>
                </a:solidFill>
                <a:latin typeface="Arial" charset="0"/>
              </a:defRPr>
            </a:lvl6pPr>
            <a:lvl7pPr marL="2971800" indent="-228600" fontAlgn="base">
              <a:spcBef>
                <a:spcPct val="0"/>
              </a:spcBef>
              <a:spcAft>
                <a:spcPct val="0"/>
              </a:spcAft>
              <a:defRPr>
                <a:solidFill>
                  <a:schemeClr val="tx1"/>
                </a:solidFill>
                <a:latin typeface="Arial" charset="0"/>
              </a:defRPr>
            </a:lvl7pPr>
            <a:lvl8pPr marL="3429000" indent="-228600" fontAlgn="base">
              <a:spcBef>
                <a:spcPct val="0"/>
              </a:spcBef>
              <a:spcAft>
                <a:spcPct val="0"/>
              </a:spcAft>
              <a:defRPr>
                <a:solidFill>
                  <a:schemeClr val="tx1"/>
                </a:solidFill>
                <a:latin typeface="Arial" charset="0"/>
              </a:defRPr>
            </a:lvl8pPr>
            <a:lvl9pPr marL="3886200" indent="-228600" fontAlgn="base">
              <a:spcBef>
                <a:spcPct val="0"/>
              </a:spcBef>
              <a:spcAft>
                <a:spcPct val="0"/>
              </a:spcAft>
              <a:defRPr>
                <a:solidFill>
                  <a:schemeClr val="tx1"/>
                </a:solidFill>
                <a:latin typeface="Arial" charset="0"/>
              </a:defRPr>
            </a:lvl9pPr>
          </a:lstStyle>
          <a:p>
            <a:r>
              <a:rPr lang="en-US" sz="2800">
                <a:solidFill>
                  <a:srgbClr val="323842"/>
                </a:solidFill>
                <a:latin typeface="open sans"/>
                <a:ea typeface="open sans"/>
                <a:cs typeface="open sans"/>
              </a:rPr>
              <a:t>Exploring Culture and Identity </a:t>
            </a:r>
            <a:endParaRPr lang="en-US" sz="2800">
              <a:latin typeface="open sans"/>
              <a:ea typeface="open sans"/>
              <a:cs typeface="open sans"/>
            </a:endParaRPr>
          </a:p>
        </p:txBody>
      </p:sp>
      <p:sp>
        <p:nvSpPr>
          <p:cNvPr id="2" name="Rectangle 11">
            <a:extLst>
              <a:ext uri="{FF2B5EF4-FFF2-40B4-BE49-F238E27FC236}">
                <a16:creationId xmlns:a16="http://schemas.microsoft.com/office/drawing/2014/main" id="{E9F385F2-D6A0-5989-BA9A-8721443DE2C7}"/>
              </a:ext>
            </a:extLst>
          </p:cNvPr>
          <p:cNvSpPr>
            <a:spLocks noChangeArrowheads="1"/>
          </p:cNvSpPr>
          <p:nvPr/>
        </p:nvSpPr>
        <p:spPr bwMode="gray">
          <a:xfrm>
            <a:off x="1151165" y="4151478"/>
            <a:ext cx="9617702" cy="557886"/>
          </a:xfrm>
          <a:prstGeom prst="rect">
            <a:avLst/>
          </a:prstGeom>
          <a:solidFill>
            <a:schemeClr val="accent1"/>
          </a:solidFill>
          <a:ln>
            <a:noFill/>
          </a:ln>
          <a:effectLst/>
        </p:spPr>
        <p:txBody>
          <a:bodyPr wrap="none" anchor="ctr"/>
          <a:lstStyle/>
          <a:p>
            <a:endParaRPr lang="en-US" sz="567"/>
          </a:p>
        </p:txBody>
      </p:sp>
      <p:sp>
        <p:nvSpPr>
          <p:cNvPr id="4" name="Text Box 12">
            <a:extLst>
              <a:ext uri="{FF2B5EF4-FFF2-40B4-BE49-F238E27FC236}">
                <a16:creationId xmlns:a16="http://schemas.microsoft.com/office/drawing/2014/main" id="{A9525742-9103-6CBE-26E5-0A803F391339}"/>
              </a:ext>
            </a:extLst>
          </p:cNvPr>
          <p:cNvSpPr txBox="1">
            <a:spLocks noChangeArrowheads="1"/>
          </p:cNvSpPr>
          <p:nvPr/>
        </p:nvSpPr>
        <p:spPr bwMode="gray">
          <a:xfrm>
            <a:off x="1188337" y="4168875"/>
            <a:ext cx="8939960" cy="523220"/>
          </a:xfrm>
          <a:prstGeom prst="rect">
            <a:avLst/>
          </a:prstGeom>
          <a:noFill/>
          <a:ln>
            <a:noFill/>
          </a:ln>
          <a:effectLst/>
          <a:extLst>
            <a:ext uri="{909E8E84-426E-40DD-AFC4-6F175D3DCCD1}">
              <a14:hiddenFill xmlns:a14="http://schemas.microsoft.com/office/drawing/2010/main">
                <a:solidFill>
                  <a:schemeClr val="tx2"/>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91440" tIns="45720" rIns="91440" bIns="45720" anchor="t">
            <a:spAutoFit/>
          </a:bodyPr>
          <a:lstStyle>
            <a:lvl1pPr algn="l">
              <a:defRPr>
                <a:solidFill>
                  <a:schemeClr val="tx1"/>
                </a:solidFill>
                <a:latin typeface="Arial" charset="0"/>
              </a:defRPr>
            </a:lvl1pPr>
            <a:lvl2pPr marL="742950" indent="-285750" algn="l">
              <a:defRPr>
                <a:solidFill>
                  <a:schemeClr val="tx1"/>
                </a:solidFill>
                <a:latin typeface="Arial" charset="0"/>
              </a:defRPr>
            </a:lvl2pPr>
            <a:lvl3pPr marL="1143000" indent="-228600" algn="l">
              <a:defRPr>
                <a:solidFill>
                  <a:schemeClr val="tx1"/>
                </a:solidFill>
                <a:latin typeface="Arial" charset="0"/>
              </a:defRPr>
            </a:lvl3pPr>
            <a:lvl4pPr marL="1600200" indent="-228600" algn="l">
              <a:defRPr>
                <a:solidFill>
                  <a:schemeClr val="tx1"/>
                </a:solidFill>
                <a:latin typeface="Arial" charset="0"/>
              </a:defRPr>
            </a:lvl4pPr>
            <a:lvl5pPr marL="2057400" indent="-228600" algn="l">
              <a:defRPr>
                <a:solidFill>
                  <a:schemeClr val="tx1"/>
                </a:solidFill>
                <a:latin typeface="Arial" charset="0"/>
              </a:defRPr>
            </a:lvl5pPr>
            <a:lvl6pPr marL="2514600" indent="-228600" fontAlgn="base">
              <a:spcBef>
                <a:spcPct val="0"/>
              </a:spcBef>
              <a:spcAft>
                <a:spcPct val="0"/>
              </a:spcAft>
              <a:defRPr>
                <a:solidFill>
                  <a:schemeClr val="tx1"/>
                </a:solidFill>
                <a:latin typeface="Arial" charset="0"/>
              </a:defRPr>
            </a:lvl6pPr>
            <a:lvl7pPr marL="2971800" indent="-228600" fontAlgn="base">
              <a:spcBef>
                <a:spcPct val="0"/>
              </a:spcBef>
              <a:spcAft>
                <a:spcPct val="0"/>
              </a:spcAft>
              <a:defRPr>
                <a:solidFill>
                  <a:schemeClr val="tx1"/>
                </a:solidFill>
                <a:latin typeface="Arial" charset="0"/>
              </a:defRPr>
            </a:lvl7pPr>
            <a:lvl8pPr marL="3429000" indent="-228600" fontAlgn="base">
              <a:spcBef>
                <a:spcPct val="0"/>
              </a:spcBef>
              <a:spcAft>
                <a:spcPct val="0"/>
              </a:spcAft>
              <a:defRPr>
                <a:solidFill>
                  <a:schemeClr val="tx1"/>
                </a:solidFill>
                <a:latin typeface="Arial" charset="0"/>
              </a:defRPr>
            </a:lvl8pPr>
            <a:lvl9pPr marL="3886200" indent="-228600" fontAlgn="base">
              <a:spcBef>
                <a:spcPct val="0"/>
              </a:spcBef>
              <a:spcAft>
                <a:spcPct val="0"/>
              </a:spcAft>
              <a:defRPr>
                <a:solidFill>
                  <a:schemeClr val="tx1"/>
                </a:solidFill>
                <a:latin typeface="Arial" charset="0"/>
              </a:defRPr>
            </a:lvl9pPr>
          </a:lstStyle>
          <a:p>
            <a:r>
              <a:rPr lang="en-US" altLang="x-none" sz="2800">
                <a:solidFill>
                  <a:srgbClr val="323842"/>
                </a:solidFill>
                <a:latin typeface="open sans"/>
                <a:ea typeface="open sans"/>
                <a:cs typeface="open sans"/>
              </a:rPr>
              <a:t>Strategies for Inclusive Leadership</a:t>
            </a:r>
            <a:endParaRPr lang="en-US" sz="2800">
              <a:latin typeface="open sans"/>
              <a:ea typeface="open sans"/>
              <a:cs typeface="open sans"/>
            </a:endParaRPr>
          </a:p>
        </p:txBody>
      </p:sp>
      <p:cxnSp>
        <p:nvCxnSpPr>
          <p:cNvPr id="5" name="Straight Connector 4"/>
          <p:cNvCxnSpPr/>
          <p:nvPr/>
        </p:nvCxnSpPr>
        <p:spPr>
          <a:xfrm>
            <a:off x="749990" y="1127104"/>
            <a:ext cx="10461221"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6" name="Rectangle 11">
            <a:extLst>
              <a:ext uri="{FF2B5EF4-FFF2-40B4-BE49-F238E27FC236}">
                <a16:creationId xmlns:a16="http://schemas.microsoft.com/office/drawing/2014/main" id="{E9F385F2-D6A0-5989-BA9A-8721443DE2C7}"/>
              </a:ext>
            </a:extLst>
          </p:cNvPr>
          <p:cNvSpPr>
            <a:spLocks noChangeArrowheads="1"/>
          </p:cNvSpPr>
          <p:nvPr/>
        </p:nvSpPr>
        <p:spPr bwMode="gray">
          <a:xfrm>
            <a:off x="1161750" y="4965900"/>
            <a:ext cx="9617702" cy="557886"/>
          </a:xfrm>
          <a:prstGeom prst="rect">
            <a:avLst/>
          </a:prstGeom>
          <a:solidFill>
            <a:schemeClr val="accent1"/>
          </a:solidFill>
          <a:ln>
            <a:noFill/>
          </a:ln>
          <a:effectLst/>
        </p:spPr>
        <p:txBody>
          <a:bodyPr wrap="none" anchor="ctr"/>
          <a:lstStyle/>
          <a:p>
            <a:endParaRPr lang="en-US" sz="567"/>
          </a:p>
        </p:txBody>
      </p:sp>
      <p:sp>
        <p:nvSpPr>
          <p:cNvPr id="27" name="Text Box 12">
            <a:extLst>
              <a:ext uri="{FF2B5EF4-FFF2-40B4-BE49-F238E27FC236}">
                <a16:creationId xmlns:a16="http://schemas.microsoft.com/office/drawing/2014/main" id="{A9525742-9103-6CBE-26E5-0A803F391339}"/>
              </a:ext>
            </a:extLst>
          </p:cNvPr>
          <p:cNvSpPr txBox="1">
            <a:spLocks noChangeArrowheads="1"/>
          </p:cNvSpPr>
          <p:nvPr/>
        </p:nvSpPr>
        <p:spPr bwMode="gray">
          <a:xfrm>
            <a:off x="1198922" y="4983297"/>
            <a:ext cx="8939960" cy="523220"/>
          </a:xfrm>
          <a:prstGeom prst="rect">
            <a:avLst/>
          </a:prstGeom>
          <a:noFill/>
          <a:ln>
            <a:noFill/>
          </a:ln>
          <a:effectLst/>
          <a:extLst>
            <a:ext uri="{909E8E84-426E-40DD-AFC4-6F175D3DCCD1}">
              <a14:hiddenFill xmlns:a14="http://schemas.microsoft.com/office/drawing/2010/main">
                <a:solidFill>
                  <a:schemeClr val="tx2"/>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91440" tIns="45720" rIns="91440" bIns="45720" anchor="t">
            <a:spAutoFit/>
          </a:bodyPr>
          <a:lstStyle>
            <a:lvl1pPr algn="l">
              <a:defRPr>
                <a:solidFill>
                  <a:schemeClr val="tx1"/>
                </a:solidFill>
                <a:latin typeface="Arial" charset="0"/>
              </a:defRPr>
            </a:lvl1pPr>
            <a:lvl2pPr marL="742950" indent="-285750" algn="l">
              <a:defRPr>
                <a:solidFill>
                  <a:schemeClr val="tx1"/>
                </a:solidFill>
                <a:latin typeface="Arial" charset="0"/>
              </a:defRPr>
            </a:lvl2pPr>
            <a:lvl3pPr marL="1143000" indent="-228600" algn="l">
              <a:defRPr>
                <a:solidFill>
                  <a:schemeClr val="tx1"/>
                </a:solidFill>
                <a:latin typeface="Arial" charset="0"/>
              </a:defRPr>
            </a:lvl3pPr>
            <a:lvl4pPr marL="1600200" indent="-228600" algn="l">
              <a:defRPr>
                <a:solidFill>
                  <a:schemeClr val="tx1"/>
                </a:solidFill>
                <a:latin typeface="Arial" charset="0"/>
              </a:defRPr>
            </a:lvl4pPr>
            <a:lvl5pPr marL="2057400" indent="-228600" algn="l">
              <a:defRPr>
                <a:solidFill>
                  <a:schemeClr val="tx1"/>
                </a:solidFill>
                <a:latin typeface="Arial" charset="0"/>
              </a:defRPr>
            </a:lvl5pPr>
            <a:lvl6pPr marL="2514600" indent="-228600" fontAlgn="base">
              <a:spcBef>
                <a:spcPct val="0"/>
              </a:spcBef>
              <a:spcAft>
                <a:spcPct val="0"/>
              </a:spcAft>
              <a:defRPr>
                <a:solidFill>
                  <a:schemeClr val="tx1"/>
                </a:solidFill>
                <a:latin typeface="Arial" charset="0"/>
              </a:defRPr>
            </a:lvl6pPr>
            <a:lvl7pPr marL="2971800" indent="-228600" fontAlgn="base">
              <a:spcBef>
                <a:spcPct val="0"/>
              </a:spcBef>
              <a:spcAft>
                <a:spcPct val="0"/>
              </a:spcAft>
              <a:defRPr>
                <a:solidFill>
                  <a:schemeClr val="tx1"/>
                </a:solidFill>
                <a:latin typeface="Arial" charset="0"/>
              </a:defRPr>
            </a:lvl7pPr>
            <a:lvl8pPr marL="3429000" indent="-228600" fontAlgn="base">
              <a:spcBef>
                <a:spcPct val="0"/>
              </a:spcBef>
              <a:spcAft>
                <a:spcPct val="0"/>
              </a:spcAft>
              <a:defRPr>
                <a:solidFill>
                  <a:schemeClr val="tx1"/>
                </a:solidFill>
                <a:latin typeface="Arial" charset="0"/>
              </a:defRPr>
            </a:lvl8pPr>
            <a:lvl9pPr marL="3886200" indent="-228600" fontAlgn="base">
              <a:spcBef>
                <a:spcPct val="0"/>
              </a:spcBef>
              <a:spcAft>
                <a:spcPct val="0"/>
              </a:spcAft>
              <a:defRPr>
                <a:solidFill>
                  <a:schemeClr val="tx1"/>
                </a:solidFill>
                <a:latin typeface="Arial" charset="0"/>
              </a:defRPr>
            </a:lvl9pPr>
          </a:lstStyle>
          <a:p>
            <a:r>
              <a:rPr lang="en-US" altLang="x-none" sz="2800">
                <a:solidFill>
                  <a:srgbClr val="323842"/>
                </a:solidFill>
                <a:latin typeface="open sans"/>
                <a:ea typeface="open sans"/>
                <a:cs typeface="open sans"/>
              </a:rPr>
              <a:t>Upcoming Sessions &amp; Final Reflections</a:t>
            </a:r>
            <a:endParaRPr lang="en-US" sz="2800">
              <a:latin typeface="open sans"/>
              <a:ea typeface="open sans"/>
              <a:cs typeface="open sans"/>
            </a:endParaRPr>
          </a:p>
        </p:txBody>
      </p:sp>
    </p:spTree>
    <p:extLst>
      <p:ext uri="{BB962C8B-B14F-4D97-AF65-F5344CB8AC3E}">
        <p14:creationId xmlns:p14="http://schemas.microsoft.com/office/powerpoint/2010/main" val="12056131"/>
      </p:ext>
    </p:extLst>
  </p:cSld>
  <p:clrMapOvr>
    <a:masterClrMapping/>
  </p:clrMapOvr>
  <p:transition spd="slow">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Table 9">
            <a:extLst>
              <a:ext uri="{FF2B5EF4-FFF2-40B4-BE49-F238E27FC236}">
                <a16:creationId xmlns:a16="http://schemas.microsoft.com/office/drawing/2014/main" id="{6DB263B5-412A-05E4-6AA4-99438F1FC29C}"/>
              </a:ext>
            </a:extLst>
          </p:cNvPr>
          <p:cNvGraphicFramePr>
            <a:graphicFrameLocks noGrp="1"/>
          </p:cNvGraphicFramePr>
          <p:nvPr>
            <p:extLst>
              <p:ext uri="{D42A27DB-BD31-4B8C-83A1-F6EECF244321}">
                <p14:modId xmlns:p14="http://schemas.microsoft.com/office/powerpoint/2010/main" val="624015036"/>
              </p:ext>
            </p:extLst>
          </p:nvPr>
        </p:nvGraphicFramePr>
        <p:xfrm>
          <a:off x="930319" y="1056114"/>
          <a:ext cx="10128501" cy="4087316"/>
        </p:xfrm>
        <a:graphic>
          <a:graphicData uri="http://schemas.openxmlformats.org/drawingml/2006/table">
            <a:tbl>
              <a:tblPr bandRow="1">
                <a:tableStyleId>{5C22544A-7EE6-4342-B048-85BDC9FD1C3A}</a:tableStyleId>
              </a:tblPr>
              <a:tblGrid>
                <a:gridCol w="1977359">
                  <a:extLst>
                    <a:ext uri="{9D8B030D-6E8A-4147-A177-3AD203B41FA5}">
                      <a16:colId xmlns:a16="http://schemas.microsoft.com/office/drawing/2014/main" val="56945291"/>
                    </a:ext>
                  </a:extLst>
                </a:gridCol>
                <a:gridCol w="8151142">
                  <a:extLst>
                    <a:ext uri="{9D8B030D-6E8A-4147-A177-3AD203B41FA5}">
                      <a16:colId xmlns:a16="http://schemas.microsoft.com/office/drawing/2014/main" val="472026553"/>
                    </a:ext>
                  </a:extLst>
                </a:gridCol>
              </a:tblGrid>
              <a:tr h="507485">
                <a:tc>
                  <a:txBody>
                    <a:bodyPr/>
                    <a:lstStyle/>
                    <a:p>
                      <a:pPr algn="ctr" rtl="0" fontAlgn="base"/>
                      <a:r>
                        <a:rPr lang="en-US" sz="2400" b="1" i="0">
                          <a:solidFill>
                            <a:srgbClr val="FFFFFF"/>
                          </a:solidFill>
                          <a:effectLst/>
                          <a:latin typeface="Arial"/>
                        </a:rPr>
                        <a:t>Date</a:t>
                      </a:r>
                    </a:p>
                  </a:txBody>
                  <a:tcPr anchor="ctr">
                    <a:lnL w="10954" cap="flat" cmpd="sng" algn="ctr">
                      <a:solidFill>
                        <a:srgbClr val="FFFFFF"/>
                      </a:solidFill>
                      <a:prstDash val="solid"/>
                      <a:round/>
                      <a:headEnd type="none" w="med" len="med"/>
                      <a:tailEnd type="none" w="med" len="med"/>
                    </a:lnL>
                    <a:lnR w="10954" cap="flat" cmpd="sng" algn="ctr">
                      <a:solidFill>
                        <a:srgbClr val="FFFFFF"/>
                      </a:solidFill>
                      <a:prstDash val="solid"/>
                      <a:round/>
                      <a:headEnd type="none" w="med" len="med"/>
                      <a:tailEnd type="none" w="med" len="med"/>
                    </a:lnR>
                    <a:lnT w="10954" cap="flat" cmpd="sng" algn="ctr">
                      <a:solidFill>
                        <a:srgbClr val="FFFFFF"/>
                      </a:solidFill>
                      <a:prstDash val="solid"/>
                      <a:round/>
                      <a:headEnd type="none" w="med" len="med"/>
                      <a:tailEnd type="none" w="med" len="med"/>
                    </a:lnT>
                    <a:lnB w="32861" cap="flat" cmpd="sng" algn="ctr">
                      <a:solidFill>
                        <a:srgbClr val="FFFFFF"/>
                      </a:solidFill>
                      <a:prstDash val="solid"/>
                      <a:round/>
                      <a:headEnd type="none" w="med" len="med"/>
                      <a:tailEnd type="none" w="med" len="med"/>
                    </a:lnB>
                    <a:solidFill>
                      <a:srgbClr val="196DB6"/>
                    </a:solidFill>
                  </a:tcPr>
                </a:tc>
                <a:tc>
                  <a:txBody>
                    <a:bodyPr/>
                    <a:lstStyle/>
                    <a:p>
                      <a:pPr algn="ctr" rtl="0" fontAlgn="base"/>
                      <a:r>
                        <a:rPr lang="en-US" sz="2400" b="1" i="0">
                          <a:solidFill>
                            <a:srgbClr val="FFFFFF"/>
                          </a:solidFill>
                          <a:effectLst/>
                          <a:latin typeface="Arial"/>
                        </a:rPr>
                        <a:t>Session Topic</a:t>
                      </a:r>
                    </a:p>
                  </a:txBody>
                  <a:tcPr anchor="ctr">
                    <a:lnL w="10954" cap="flat" cmpd="sng" algn="ctr">
                      <a:solidFill>
                        <a:srgbClr val="FFFFFF"/>
                      </a:solidFill>
                      <a:prstDash val="solid"/>
                      <a:round/>
                      <a:headEnd type="none" w="med" len="med"/>
                      <a:tailEnd type="none" w="med" len="med"/>
                    </a:lnL>
                    <a:lnR w="10954" cap="flat" cmpd="sng" algn="ctr">
                      <a:solidFill>
                        <a:srgbClr val="FFFFFF"/>
                      </a:solidFill>
                      <a:prstDash val="solid"/>
                      <a:round/>
                      <a:headEnd type="none" w="med" len="med"/>
                      <a:tailEnd type="none" w="med" len="med"/>
                    </a:lnR>
                    <a:lnT w="10954" cap="flat" cmpd="sng" algn="ctr">
                      <a:solidFill>
                        <a:srgbClr val="FFFFFF"/>
                      </a:solidFill>
                      <a:prstDash val="solid"/>
                      <a:round/>
                      <a:headEnd type="none" w="med" len="med"/>
                      <a:tailEnd type="none" w="med" len="med"/>
                    </a:lnT>
                    <a:lnB w="32861" cap="flat" cmpd="sng" algn="ctr">
                      <a:solidFill>
                        <a:srgbClr val="FFFFFF"/>
                      </a:solidFill>
                      <a:prstDash val="solid"/>
                      <a:round/>
                      <a:headEnd type="none" w="med" len="med"/>
                      <a:tailEnd type="none" w="med" len="med"/>
                    </a:lnB>
                    <a:solidFill>
                      <a:srgbClr val="196DB6"/>
                    </a:solidFill>
                  </a:tcPr>
                </a:tc>
                <a:extLst>
                  <a:ext uri="{0D108BD9-81ED-4DB2-BD59-A6C34878D82A}">
                    <a16:rowId xmlns:a16="http://schemas.microsoft.com/office/drawing/2014/main" val="2651820775"/>
                  </a:ext>
                </a:extLst>
              </a:tr>
              <a:tr h="1165849">
                <a:tc>
                  <a:txBody>
                    <a:bodyPr/>
                    <a:lstStyle/>
                    <a:p>
                      <a:pPr algn="ctr" rtl="0" fontAlgn="base"/>
                      <a:r>
                        <a:rPr lang="en-US" sz="2000" b="1" i="0">
                          <a:solidFill>
                            <a:srgbClr val="FFFFFF"/>
                          </a:solidFill>
                          <a:effectLst/>
                          <a:latin typeface="Arial"/>
                        </a:rPr>
                        <a:t>Aug 29</a:t>
                      </a:r>
                      <a:endParaRPr lang="en-US" sz="2000">
                        <a:latin typeface="Arial"/>
                      </a:endParaRPr>
                    </a:p>
                    <a:p>
                      <a:pPr lvl="0" algn="ctr">
                        <a:buNone/>
                      </a:pPr>
                      <a:r>
                        <a:rPr lang="en-US" sz="2000" b="0" i="0">
                          <a:solidFill>
                            <a:srgbClr val="FFFFFF"/>
                          </a:solidFill>
                          <a:effectLst/>
                          <a:latin typeface="Arial"/>
                        </a:rPr>
                        <a:t>(Virtual)</a:t>
                      </a:r>
                      <a:endParaRPr lang="en-US" sz="2000" b="1" i="0">
                        <a:solidFill>
                          <a:srgbClr val="FFFFFF"/>
                        </a:solidFill>
                        <a:effectLst/>
                        <a:latin typeface="Arial"/>
                      </a:endParaRPr>
                    </a:p>
                  </a:txBody>
                  <a:tcPr marL="59150" marR="59150" marT="15773" marB="15773" anchor="ctr">
                    <a:lnL w="10954" cap="flat" cmpd="sng" algn="ctr">
                      <a:solidFill>
                        <a:srgbClr val="FFFFFF"/>
                      </a:solidFill>
                      <a:prstDash val="solid"/>
                      <a:round/>
                      <a:headEnd type="none" w="med" len="med"/>
                      <a:tailEnd type="none" w="med" len="med"/>
                    </a:lnL>
                    <a:lnR w="10954" cap="flat" cmpd="sng" algn="ctr">
                      <a:solidFill>
                        <a:srgbClr val="FFFFFF"/>
                      </a:solidFill>
                      <a:prstDash val="solid"/>
                      <a:round/>
                      <a:headEnd type="none" w="med" len="med"/>
                      <a:tailEnd type="none" w="med" len="med"/>
                    </a:lnR>
                    <a:lnT w="32861" cap="flat" cmpd="sng" algn="ctr">
                      <a:solidFill>
                        <a:srgbClr val="FFFFFF"/>
                      </a:solidFill>
                      <a:prstDash val="solid"/>
                      <a:round/>
                      <a:headEnd type="none" w="med" len="med"/>
                      <a:tailEnd type="none" w="med" len="med"/>
                    </a:lnT>
                    <a:lnB w="10954" cap="flat" cmpd="sng" algn="ctr">
                      <a:solidFill>
                        <a:srgbClr val="FFFFFF"/>
                      </a:solidFill>
                      <a:prstDash val="solid"/>
                      <a:round/>
                      <a:headEnd type="none" w="med" len="med"/>
                      <a:tailEnd type="none" w="med" len="med"/>
                    </a:lnB>
                    <a:solidFill>
                      <a:srgbClr val="196DB6"/>
                    </a:solidFill>
                  </a:tcPr>
                </a:tc>
                <a:tc>
                  <a:txBody>
                    <a:bodyPr/>
                    <a:lstStyle/>
                    <a:p>
                      <a:pPr lvl="0" algn="l">
                        <a:buNone/>
                      </a:pPr>
                      <a:r>
                        <a:rPr lang="en-US" sz="2000" b="0" i="0" u="none" strike="noStrike" noProof="0">
                          <a:solidFill>
                            <a:srgbClr val="000000"/>
                          </a:solidFill>
                          <a:effectLst/>
                          <a:latin typeface="Arial"/>
                        </a:rPr>
                        <a:t>Fostering Organization and Individual Resiliency</a:t>
                      </a:r>
                      <a:endParaRPr lang="en-US" sz="2000">
                        <a:latin typeface="Arial"/>
                      </a:endParaRPr>
                    </a:p>
                  </a:txBody>
                  <a:tcPr marL="59150" marR="59150" marT="15773" marB="15773" anchor="ctr">
                    <a:lnL w="10954" cap="flat" cmpd="sng" algn="ctr">
                      <a:solidFill>
                        <a:srgbClr val="FFFFFF"/>
                      </a:solidFill>
                      <a:prstDash val="solid"/>
                      <a:round/>
                      <a:headEnd type="none" w="med" len="med"/>
                      <a:tailEnd type="none" w="med" len="med"/>
                    </a:lnL>
                    <a:lnR w="10954" cap="flat" cmpd="sng" algn="ctr">
                      <a:solidFill>
                        <a:srgbClr val="FFFFFF"/>
                      </a:solidFill>
                      <a:prstDash val="solid"/>
                      <a:round/>
                      <a:headEnd type="none" w="med" len="med"/>
                      <a:tailEnd type="none" w="med" len="med"/>
                    </a:lnR>
                    <a:lnT w="32861" cap="flat" cmpd="sng" algn="ctr">
                      <a:solidFill>
                        <a:srgbClr val="FFFFFF"/>
                      </a:solidFill>
                      <a:prstDash val="solid"/>
                      <a:round/>
                      <a:headEnd type="none" w="med" len="med"/>
                      <a:tailEnd type="none" w="med" len="med"/>
                    </a:lnT>
                    <a:lnB w="10954" cap="flat" cmpd="sng" algn="ctr">
                      <a:solidFill>
                        <a:srgbClr val="FFFFFF"/>
                      </a:solidFill>
                      <a:prstDash val="solid"/>
                      <a:round/>
                      <a:headEnd type="none" w="med" len="med"/>
                      <a:tailEnd type="none" w="med" len="med"/>
                    </a:lnB>
                    <a:solidFill>
                      <a:srgbClr val="CCD4E5"/>
                    </a:solidFill>
                  </a:tcPr>
                </a:tc>
                <a:extLst>
                  <a:ext uri="{0D108BD9-81ED-4DB2-BD59-A6C34878D82A}">
                    <a16:rowId xmlns:a16="http://schemas.microsoft.com/office/drawing/2014/main" val="1780800995"/>
                  </a:ext>
                </a:extLst>
              </a:tr>
              <a:tr h="960108">
                <a:tc>
                  <a:txBody>
                    <a:bodyPr/>
                    <a:lstStyle/>
                    <a:p>
                      <a:pPr algn="ctr" rtl="0" fontAlgn="base"/>
                      <a:r>
                        <a:rPr lang="en-US" sz="2000" b="1" i="0">
                          <a:solidFill>
                            <a:srgbClr val="FFFFFF"/>
                          </a:solidFill>
                          <a:effectLst/>
                          <a:latin typeface="Arial"/>
                        </a:rPr>
                        <a:t>Sept 19</a:t>
                      </a:r>
                      <a:endParaRPr lang="en-US" sz="2000">
                        <a:latin typeface="Arial"/>
                      </a:endParaRPr>
                    </a:p>
                    <a:p>
                      <a:pPr lvl="0" algn="ctr">
                        <a:buNone/>
                      </a:pPr>
                      <a:r>
                        <a:rPr lang="en-US" sz="2000" b="0" i="0">
                          <a:solidFill>
                            <a:srgbClr val="FFFFFF"/>
                          </a:solidFill>
                          <a:effectLst/>
                          <a:latin typeface="Arial"/>
                        </a:rPr>
                        <a:t>(Virtual)</a:t>
                      </a:r>
                      <a:endParaRPr lang="en-US" sz="2000">
                        <a:latin typeface="Arial"/>
                      </a:endParaRPr>
                    </a:p>
                  </a:txBody>
                  <a:tcPr marL="59150" marR="59150" marT="15773" marB="15773" anchor="ctr">
                    <a:lnL w="10954" cap="flat" cmpd="sng" algn="ctr">
                      <a:solidFill>
                        <a:srgbClr val="FFFFFF"/>
                      </a:solidFill>
                      <a:prstDash val="solid"/>
                      <a:round/>
                      <a:headEnd type="none" w="med" len="med"/>
                      <a:tailEnd type="none" w="med" len="med"/>
                    </a:lnL>
                    <a:lnR w="10954" cap="flat" cmpd="sng" algn="ctr">
                      <a:solidFill>
                        <a:srgbClr val="FFFFFF"/>
                      </a:solidFill>
                      <a:prstDash val="solid"/>
                      <a:round/>
                      <a:headEnd type="none" w="med" len="med"/>
                      <a:tailEnd type="none" w="med" len="med"/>
                    </a:lnR>
                    <a:lnT w="10954" cap="flat" cmpd="sng" algn="ctr">
                      <a:solidFill>
                        <a:srgbClr val="FFFFFF"/>
                      </a:solidFill>
                      <a:prstDash val="solid"/>
                      <a:round/>
                      <a:headEnd type="none" w="med" len="med"/>
                      <a:tailEnd type="none" w="med" len="med"/>
                    </a:lnT>
                    <a:lnB w="10954" cap="flat" cmpd="sng" algn="ctr">
                      <a:solidFill>
                        <a:srgbClr val="FFFFFF"/>
                      </a:solidFill>
                      <a:prstDash val="solid"/>
                      <a:round/>
                      <a:headEnd type="none" w="med" len="med"/>
                      <a:tailEnd type="none" w="med" len="med"/>
                    </a:lnB>
                    <a:solidFill>
                      <a:srgbClr val="196DB6"/>
                    </a:solidFill>
                  </a:tcPr>
                </a:tc>
                <a:tc>
                  <a:txBody>
                    <a:bodyPr/>
                    <a:lstStyle/>
                    <a:p>
                      <a:pPr algn="l" rtl="0" fontAlgn="base"/>
                      <a:endParaRPr lang="en-US" sz="2000" b="0" i="0" u="none" strike="noStrike">
                        <a:solidFill>
                          <a:srgbClr val="000000"/>
                        </a:solidFill>
                        <a:effectLst/>
                        <a:latin typeface="Arial"/>
                      </a:endParaRPr>
                    </a:p>
                    <a:p>
                      <a:pPr lvl="0" algn="l">
                        <a:buNone/>
                      </a:pPr>
                      <a:r>
                        <a:rPr lang="en-US" sz="2000" b="0" i="0" u="none" strike="noStrike" noProof="0">
                          <a:solidFill>
                            <a:srgbClr val="000000"/>
                          </a:solidFill>
                          <a:effectLst/>
                          <a:latin typeface="Arial"/>
                        </a:rPr>
                        <a:t>Traits of Highly Effective Organizations</a:t>
                      </a:r>
                    </a:p>
                    <a:p>
                      <a:pPr lvl="0" algn="l">
                        <a:buNone/>
                      </a:pPr>
                      <a:endParaRPr lang="en-US" sz="2000" b="0" i="0" u="none" strike="noStrike">
                        <a:solidFill>
                          <a:srgbClr val="000000"/>
                        </a:solidFill>
                        <a:effectLst/>
                        <a:latin typeface="Arial"/>
                      </a:endParaRPr>
                    </a:p>
                  </a:txBody>
                  <a:tcPr marL="59150" marR="59150" marT="15773" marB="15773" anchor="ctr">
                    <a:lnL w="10954" cap="flat" cmpd="sng" algn="ctr">
                      <a:solidFill>
                        <a:srgbClr val="FFFFFF"/>
                      </a:solidFill>
                      <a:prstDash val="solid"/>
                      <a:round/>
                      <a:headEnd type="none" w="med" len="med"/>
                      <a:tailEnd type="none" w="med" len="med"/>
                    </a:lnL>
                    <a:lnR w="10954" cap="flat" cmpd="sng" algn="ctr">
                      <a:solidFill>
                        <a:srgbClr val="FFFFFF"/>
                      </a:solidFill>
                      <a:prstDash val="solid"/>
                      <a:round/>
                      <a:headEnd type="none" w="med" len="med"/>
                      <a:tailEnd type="none" w="med" len="med"/>
                    </a:lnR>
                    <a:lnT w="10954" cap="flat" cmpd="sng" algn="ctr">
                      <a:solidFill>
                        <a:srgbClr val="FFFFFF"/>
                      </a:solidFill>
                      <a:prstDash val="solid"/>
                      <a:round/>
                      <a:headEnd type="none" w="med" len="med"/>
                      <a:tailEnd type="none" w="med" len="med"/>
                    </a:lnT>
                    <a:lnB w="10954" cap="flat" cmpd="sng" algn="ctr">
                      <a:solidFill>
                        <a:srgbClr val="FFFFFF"/>
                      </a:solidFill>
                      <a:prstDash val="solid"/>
                      <a:round/>
                      <a:headEnd type="none" w="med" len="med"/>
                      <a:tailEnd type="none" w="med" len="med"/>
                    </a:lnB>
                    <a:solidFill>
                      <a:srgbClr val="E7EBF3"/>
                    </a:solidFill>
                  </a:tcPr>
                </a:tc>
                <a:extLst>
                  <a:ext uri="{0D108BD9-81ED-4DB2-BD59-A6C34878D82A}">
                    <a16:rowId xmlns:a16="http://schemas.microsoft.com/office/drawing/2014/main" val="3976294759"/>
                  </a:ext>
                </a:extLst>
              </a:tr>
              <a:tr h="1453874">
                <a:tc>
                  <a:txBody>
                    <a:bodyPr/>
                    <a:lstStyle/>
                    <a:p>
                      <a:pPr algn="ctr" rtl="0" fontAlgn="base"/>
                      <a:endParaRPr lang="en-US" sz="2000" b="1" i="0">
                        <a:solidFill>
                          <a:srgbClr val="FFFFFF"/>
                        </a:solidFill>
                        <a:effectLst/>
                        <a:latin typeface="Arial"/>
                      </a:endParaRPr>
                    </a:p>
                    <a:p>
                      <a:pPr lvl="0" algn="ctr">
                        <a:buNone/>
                      </a:pPr>
                      <a:r>
                        <a:rPr lang="en-US" sz="2000" b="1" i="0">
                          <a:solidFill>
                            <a:srgbClr val="FFFFFF"/>
                          </a:solidFill>
                          <a:effectLst/>
                          <a:latin typeface="Arial"/>
                        </a:rPr>
                        <a:t>Oct 10</a:t>
                      </a:r>
                      <a:endParaRPr lang="en-US" sz="2000">
                        <a:latin typeface="Arial"/>
                      </a:endParaRPr>
                    </a:p>
                    <a:p>
                      <a:pPr lvl="0" algn="ctr">
                        <a:buNone/>
                      </a:pPr>
                      <a:r>
                        <a:rPr lang="en-US" sz="2000" b="0" i="0">
                          <a:solidFill>
                            <a:srgbClr val="FFFFFF"/>
                          </a:solidFill>
                          <a:effectLst/>
                          <a:latin typeface="Arial"/>
                        </a:rPr>
                        <a:t>(In-Person)</a:t>
                      </a:r>
                      <a:endParaRPr lang="en-US" sz="2000" b="1" i="0">
                        <a:solidFill>
                          <a:srgbClr val="FFFFFF"/>
                        </a:solidFill>
                        <a:effectLst/>
                        <a:latin typeface="Arial"/>
                      </a:endParaRPr>
                    </a:p>
                    <a:p>
                      <a:pPr lvl="0" algn="ctr">
                        <a:buNone/>
                      </a:pPr>
                      <a:endParaRPr lang="en-US" sz="2000" b="1" i="0">
                        <a:solidFill>
                          <a:srgbClr val="FFFFFF"/>
                        </a:solidFill>
                        <a:effectLst/>
                        <a:latin typeface="Arial"/>
                      </a:endParaRPr>
                    </a:p>
                  </a:txBody>
                  <a:tcPr marL="59150" marR="59150" marT="15773" marB="15773" anchor="ctr">
                    <a:lnL w="10954" cap="flat" cmpd="sng" algn="ctr">
                      <a:solidFill>
                        <a:srgbClr val="FFFFFF"/>
                      </a:solidFill>
                      <a:prstDash val="solid"/>
                      <a:round/>
                      <a:headEnd type="none" w="med" len="med"/>
                      <a:tailEnd type="none" w="med" len="med"/>
                    </a:lnL>
                    <a:lnR w="10954" cap="flat" cmpd="sng" algn="ctr">
                      <a:solidFill>
                        <a:srgbClr val="FFFFFF"/>
                      </a:solidFill>
                      <a:prstDash val="solid"/>
                      <a:round/>
                      <a:headEnd type="none" w="med" len="med"/>
                      <a:tailEnd type="none" w="med" len="med"/>
                    </a:lnR>
                    <a:lnT w="10954" cap="flat" cmpd="sng" algn="ctr">
                      <a:solidFill>
                        <a:srgbClr val="FFFFFF"/>
                      </a:solidFill>
                      <a:prstDash val="solid"/>
                      <a:round/>
                      <a:headEnd type="none" w="med" len="med"/>
                      <a:tailEnd type="none" w="med" len="med"/>
                    </a:lnT>
                    <a:lnB w="10954" cap="flat" cmpd="sng" algn="ctr">
                      <a:solidFill>
                        <a:srgbClr val="FFFFFF"/>
                      </a:solidFill>
                      <a:prstDash val="solid"/>
                      <a:round/>
                      <a:headEnd type="none" w="med" len="med"/>
                      <a:tailEnd type="none" w="med" len="med"/>
                    </a:lnB>
                    <a:solidFill>
                      <a:srgbClr val="196DB6"/>
                    </a:solidFill>
                  </a:tcPr>
                </a:tc>
                <a:tc>
                  <a:txBody>
                    <a:bodyPr/>
                    <a:lstStyle/>
                    <a:p>
                      <a:pPr lvl="0" algn="l">
                        <a:buNone/>
                      </a:pPr>
                      <a:r>
                        <a:rPr lang="en-US" sz="2000" b="0" i="0" u="none" strike="noStrike" noProof="0">
                          <a:solidFill>
                            <a:srgbClr val="000000"/>
                          </a:solidFill>
                          <a:effectLst/>
                          <a:latin typeface="Arial"/>
                        </a:rPr>
                        <a:t>Implementing Succession Planning for Sustainable Organizations</a:t>
                      </a:r>
                    </a:p>
                  </a:txBody>
                  <a:tcPr marL="59150" marR="59150" marT="15773" marB="15773" anchor="ctr">
                    <a:lnL w="10954" cap="flat" cmpd="sng" algn="ctr">
                      <a:solidFill>
                        <a:srgbClr val="FFFFFF"/>
                      </a:solidFill>
                      <a:prstDash val="solid"/>
                      <a:round/>
                      <a:headEnd type="none" w="med" len="med"/>
                      <a:tailEnd type="none" w="med" len="med"/>
                    </a:lnL>
                    <a:lnR w="10954" cap="flat" cmpd="sng" algn="ctr">
                      <a:solidFill>
                        <a:srgbClr val="FFFFFF"/>
                      </a:solidFill>
                      <a:prstDash val="solid"/>
                      <a:round/>
                      <a:headEnd type="none" w="med" len="med"/>
                      <a:tailEnd type="none" w="med" len="med"/>
                    </a:lnR>
                    <a:lnT w="10954" cap="flat" cmpd="sng" algn="ctr">
                      <a:solidFill>
                        <a:srgbClr val="FFFFFF"/>
                      </a:solidFill>
                      <a:prstDash val="solid"/>
                      <a:round/>
                      <a:headEnd type="none" w="med" len="med"/>
                      <a:tailEnd type="none" w="med" len="med"/>
                    </a:lnT>
                    <a:lnB w="10954" cap="flat" cmpd="sng" algn="ctr">
                      <a:solidFill>
                        <a:srgbClr val="FFFFFF"/>
                      </a:solidFill>
                      <a:prstDash val="solid"/>
                      <a:round/>
                      <a:headEnd type="none" w="med" len="med"/>
                      <a:tailEnd type="none" w="med" len="med"/>
                    </a:lnB>
                    <a:solidFill>
                      <a:srgbClr val="CCD4E5"/>
                    </a:solidFill>
                  </a:tcPr>
                </a:tc>
                <a:extLst>
                  <a:ext uri="{0D108BD9-81ED-4DB2-BD59-A6C34878D82A}">
                    <a16:rowId xmlns:a16="http://schemas.microsoft.com/office/drawing/2014/main" val="3779554242"/>
                  </a:ext>
                </a:extLst>
              </a:tr>
            </a:tbl>
          </a:graphicData>
        </a:graphic>
      </p:graphicFrame>
    </p:spTree>
    <p:extLst>
      <p:ext uri="{BB962C8B-B14F-4D97-AF65-F5344CB8AC3E}">
        <p14:creationId xmlns:p14="http://schemas.microsoft.com/office/powerpoint/2010/main" val="2501560087"/>
      </p:ext>
    </p:extLst>
  </p:cSld>
  <p:clrMapOvr>
    <a:masterClrMapping/>
  </p:clrMapOvr>
  <p:transition spd="slow">
    <p:fade/>
  </p:transition>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259328"/>
            <a:ext cx="10363200" cy="1156500"/>
          </a:xfrm>
        </p:spPr>
        <p:txBody>
          <a:bodyPr>
            <a:normAutofit/>
          </a:bodyPr>
          <a:lstStyle/>
          <a:p>
            <a:r>
              <a:rPr lang="en-US">
                <a:latin typeface="Arial"/>
                <a:cs typeface="Arial"/>
              </a:rPr>
              <a:t>Final Reflections</a:t>
            </a:r>
            <a:endParaRPr lang="en-US"/>
          </a:p>
        </p:txBody>
      </p:sp>
    </p:spTree>
    <p:extLst>
      <p:ext uri="{BB962C8B-B14F-4D97-AF65-F5344CB8AC3E}">
        <p14:creationId xmlns:p14="http://schemas.microsoft.com/office/powerpoint/2010/main" val="996236106"/>
      </p:ext>
    </p:extLst>
  </p:cSld>
  <p:clrMapOvr>
    <a:masterClrMapping/>
  </p:clrMapOvr>
  <p:transition spd="slow">
    <p:fade/>
  </p:transition>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Shape 254"/>
        <p:cNvGrpSpPr/>
        <p:nvPr/>
      </p:nvGrpSpPr>
      <p:grpSpPr>
        <a:xfrm>
          <a:off x="0" y="0"/>
          <a:ext cx="0" cy="0"/>
          <a:chOff x="0" y="0"/>
          <a:chExt cx="0" cy="0"/>
        </a:xfrm>
      </p:grpSpPr>
      <p:sp>
        <p:nvSpPr>
          <p:cNvPr id="257" name="Google Shape;257;p79"/>
          <p:cNvSpPr txBox="1"/>
          <p:nvPr/>
        </p:nvSpPr>
        <p:spPr>
          <a:xfrm>
            <a:off x="12233564" y="5624514"/>
            <a:ext cx="472787" cy="273844"/>
          </a:xfrm>
          <a:prstGeom prst="rect">
            <a:avLst/>
          </a:prstGeom>
          <a:noFill/>
          <a:ln>
            <a:noFill/>
          </a:ln>
        </p:spPr>
        <p:txBody>
          <a:bodyPr spcFirstLastPara="1" wrap="square" lIns="68550" tIns="34275" rIns="68550" bIns="34275"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900"/>
              <a:buFont typeface="Arial"/>
              <a:buNone/>
              <a:tabLst/>
              <a:defRPr/>
            </a:pPr>
            <a:fld id="{00000000-1234-1234-1234-123412341234}" type="slidenum">
              <a:rPr kumimoji="0" lang="en-US" sz="900" b="0" i="0" u="none" strike="noStrike" kern="0" cap="none" spc="0" normalizeH="0" baseline="0" noProof="0">
                <a:ln>
                  <a:noFill/>
                </a:ln>
                <a:solidFill>
                  <a:srgbClr val="8D8E91"/>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900"/>
                <a:buFont typeface="Arial"/>
                <a:buNone/>
                <a:tabLst/>
                <a:defRPr/>
              </a:pPr>
              <a:t>32</a:t>
            </a:fld>
            <a:endParaRPr kumimoji="0" sz="900" b="0" i="0" u="none" strike="noStrike" kern="0" cap="none" spc="0" normalizeH="0" baseline="0" noProof="0">
              <a:ln>
                <a:noFill/>
              </a:ln>
              <a:solidFill>
                <a:srgbClr val="8D8E91"/>
              </a:solidFill>
              <a:effectLst/>
              <a:uLnTx/>
              <a:uFillTx/>
              <a:latin typeface="Calibri"/>
              <a:ea typeface="Calibri"/>
              <a:cs typeface="Calibri"/>
              <a:sym typeface="Calibri"/>
            </a:endParaRPr>
          </a:p>
        </p:txBody>
      </p:sp>
      <p:pic>
        <p:nvPicPr>
          <p:cNvPr id="2" name="Picture 1" descr="A group of colorful papers with white question marks on them&#10;&#10;Description automatically generated">
            <a:extLst>
              <a:ext uri="{FF2B5EF4-FFF2-40B4-BE49-F238E27FC236}">
                <a16:creationId xmlns:a16="http://schemas.microsoft.com/office/drawing/2014/main" id="{F7B42B9C-C867-F1D7-7EC1-14E899B471CE}"/>
              </a:ext>
            </a:extLst>
          </p:cNvPr>
          <p:cNvPicPr>
            <a:picLocks noChangeAspect="1"/>
          </p:cNvPicPr>
          <p:nvPr/>
        </p:nvPicPr>
        <p:blipFill>
          <a:blip r:embed="rId3"/>
          <a:stretch>
            <a:fillRect/>
          </a:stretch>
        </p:blipFill>
        <p:spPr>
          <a:xfrm>
            <a:off x="1678609" y="841203"/>
            <a:ext cx="8834782" cy="3530117"/>
          </a:xfrm>
          <a:prstGeom prst="rect">
            <a:avLst/>
          </a:prstGeom>
        </p:spPr>
      </p:pic>
      <p:sp>
        <p:nvSpPr>
          <p:cNvPr id="3" name="TextBox 2">
            <a:extLst>
              <a:ext uri="{FF2B5EF4-FFF2-40B4-BE49-F238E27FC236}">
                <a16:creationId xmlns:a16="http://schemas.microsoft.com/office/drawing/2014/main" id="{9E0A675B-46AD-6E2A-C6AF-0DE20B65D65C}"/>
              </a:ext>
            </a:extLst>
          </p:cNvPr>
          <p:cNvSpPr txBox="1"/>
          <p:nvPr/>
        </p:nvSpPr>
        <p:spPr>
          <a:xfrm>
            <a:off x="4481444" y="4812748"/>
            <a:ext cx="3240156"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000" b="1">
                <a:cs typeface="Arial"/>
              </a:rPr>
              <a:t>Questions?</a:t>
            </a:r>
            <a:endParaRPr lang="en-US" sz="4000">
              <a:cs typeface="Arial"/>
            </a:endParaRPr>
          </a:p>
        </p:txBody>
      </p:sp>
    </p:spTree>
    <p:extLst>
      <p:ext uri="{BB962C8B-B14F-4D97-AF65-F5344CB8AC3E}">
        <p14:creationId xmlns:p14="http://schemas.microsoft.com/office/powerpoint/2010/main" val="3690025330"/>
      </p:ext>
    </p:extLst>
  </p:cSld>
  <p:clrMapOvr>
    <a:masterClrMapping/>
  </p:clrMapOvr>
  <p:transition spd="slow">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061E1-69C6-CDA4-1FB7-F6A7BEFF9757}"/>
              </a:ext>
            </a:extLst>
          </p:cNvPr>
          <p:cNvSpPr>
            <a:spLocks noGrp="1"/>
          </p:cNvSpPr>
          <p:nvPr>
            <p:ph type="ctrTitle"/>
          </p:nvPr>
        </p:nvSpPr>
        <p:spPr/>
        <p:txBody>
          <a:bodyPr/>
          <a:lstStyle/>
          <a:p>
            <a:endParaRPr lang="en-US"/>
          </a:p>
        </p:txBody>
      </p:sp>
      <p:pic>
        <p:nvPicPr>
          <p:cNvPr id="5" name="Picture 4">
            <a:extLst>
              <a:ext uri="{FF2B5EF4-FFF2-40B4-BE49-F238E27FC236}">
                <a16:creationId xmlns:a16="http://schemas.microsoft.com/office/drawing/2014/main" id="{977C670B-7370-AB42-DAD1-3D764D5982C4}"/>
              </a:ext>
            </a:extLst>
          </p:cNvPr>
          <p:cNvPicPr>
            <a:picLocks noChangeAspect="1"/>
          </p:cNvPicPr>
          <p:nvPr/>
        </p:nvPicPr>
        <p:blipFill>
          <a:blip r:embed="rId2"/>
          <a:stretch>
            <a:fillRect/>
          </a:stretch>
        </p:blipFill>
        <p:spPr>
          <a:xfrm>
            <a:off x="0" y="-40109"/>
            <a:ext cx="12192000" cy="5089133"/>
          </a:xfrm>
          <a:prstGeom prst="rect">
            <a:avLst/>
          </a:prstGeom>
        </p:spPr>
      </p:pic>
      <p:sp>
        <p:nvSpPr>
          <p:cNvPr id="7" name="TextBox 6">
            <a:extLst>
              <a:ext uri="{FF2B5EF4-FFF2-40B4-BE49-F238E27FC236}">
                <a16:creationId xmlns:a16="http://schemas.microsoft.com/office/drawing/2014/main" id="{867AD775-1D76-A125-D472-87541B6AB160}"/>
              </a:ext>
            </a:extLst>
          </p:cNvPr>
          <p:cNvSpPr txBox="1"/>
          <p:nvPr/>
        </p:nvSpPr>
        <p:spPr>
          <a:xfrm>
            <a:off x="4505616" y="5181186"/>
            <a:ext cx="7506712" cy="1477328"/>
          </a:xfrm>
          <a:prstGeom prst="rect">
            <a:avLst/>
          </a:prstGeom>
          <a:noFill/>
        </p:spPr>
        <p:txBody>
          <a:bodyPr wrap="square">
            <a:spAutoFit/>
          </a:bodyPr>
          <a:lstStyle/>
          <a:p>
            <a:pPr algn="l"/>
            <a:r>
              <a:rPr lang="en-US" sz="1800" b="0" i="0" u="none" strike="noStrike" baseline="0">
                <a:solidFill>
                  <a:srgbClr val="FED548"/>
                </a:solidFill>
                <a:latin typeface="Open Sans" panose="020B0606030504020204" pitchFamily="34" charset="0"/>
                <a:ea typeface="Open Sans" panose="020B0606030504020204" pitchFamily="34" charset="0"/>
                <a:cs typeface="Open Sans" panose="020B0606030504020204" pitchFamily="34" charset="0"/>
              </a:rPr>
              <a:t>Instagram: @cnmsocal</a:t>
            </a:r>
          </a:p>
          <a:p>
            <a:pPr algn="l"/>
            <a:r>
              <a:rPr lang="en-US" sz="1800" b="0" i="0" u="none" strike="noStrike" baseline="0">
                <a:solidFill>
                  <a:srgbClr val="FED548"/>
                </a:solidFill>
                <a:latin typeface="Open Sans" panose="020B0606030504020204" pitchFamily="34" charset="0"/>
                <a:ea typeface="Open Sans" panose="020B0606030504020204" pitchFamily="34" charset="0"/>
                <a:cs typeface="Open Sans" panose="020B0606030504020204" pitchFamily="34" charset="0"/>
              </a:rPr>
              <a:t>X: @CNMsocal</a:t>
            </a:r>
          </a:p>
          <a:p>
            <a:pPr algn="l"/>
            <a:r>
              <a:rPr lang="en-US" sz="1800" b="0" i="0" u="none" strike="noStrike" baseline="0">
                <a:solidFill>
                  <a:srgbClr val="FED548"/>
                </a:solidFill>
                <a:latin typeface="Open Sans" panose="020B0606030504020204" pitchFamily="34" charset="0"/>
                <a:ea typeface="Open Sans" panose="020B0606030504020204" pitchFamily="34" charset="0"/>
                <a:cs typeface="Open Sans" panose="020B0606030504020204" pitchFamily="34" charset="0"/>
              </a:rPr>
              <a:t>Facebook: Center for Nonprofit Management/ @cnmsocal</a:t>
            </a:r>
          </a:p>
          <a:p>
            <a:pPr algn="l"/>
            <a:r>
              <a:rPr lang="en-US" sz="1800" b="0" i="0" u="none" strike="noStrike" baseline="0">
                <a:solidFill>
                  <a:srgbClr val="FED548"/>
                </a:solidFill>
                <a:latin typeface="Open Sans" panose="020B0606030504020204" pitchFamily="34" charset="0"/>
                <a:ea typeface="Open Sans" panose="020B0606030504020204" pitchFamily="34" charset="0"/>
                <a:cs typeface="Open Sans" panose="020B0606030504020204" pitchFamily="34" charset="0"/>
              </a:rPr>
              <a:t>LinkedIn: Center for Nonprofit Management</a:t>
            </a:r>
          </a:p>
          <a:p>
            <a:pPr algn="l"/>
            <a:r>
              <a:rPr lang="en-US" sz="1800" b="0" i="0" u="none" strike="noStrike" baseline="0">
                <a:solidFill>
                  <a:srgbClr val="FED548"/>
                </a:solidFill>
                <a:latin typeface="Open Sans" panose="020B0606030504020204" pitchFamily="34" charset="0"/>
                <a:ea typeface="Open Sans" panose="020B0606030504020204" pitchFamily="34" charset="0"/>
                <a:cs typeface="Open Sans" panose="020B0606030504020204" pitchFamily="34" charset="0"/>
              </a:rPr>
              <a:t>Newsletter: https://cnmsocal.org/sign-up-for-cnms-weekly-eblast/</a:t>
            </a:r>
            <a:endParaRPr lang="en-US">
              <a:solidFill>
                <a:srgbClr val="FED548"/>
              </a:solidFill>
              <a:latin typeface="Open Sans" panose="020B0606030504020204" pitchFamily="34" charset="0"/>
              <a:ea typeface="Open Sans" panose="020B0606030504020204" pitchFamily="34" charset="0"/>
              <a:cs typeface="Open Sans" panose="020B0606030504020204" pitchFamily="34" charset="0"/>
            </a:endParaRPr>
          </a:p>
        </p:txBody>
      </p:sp>
      <p:sp>
        <p:nvSpPr>
          <p:cNvPr id="9" name="TextBox 8">
            <a:extLst>
              <a:ext uri="{FF2B5EF4-FFF2-40B4-BE49-F238E27FC236}">
                <a16:creationId xmlns:a16="http://schemas.microsoft.com/office/drawing/2014/main" id="{5458445C-D84B-34FC-6FA6-3B2523D32210}"/>
              </a:ext>
            </a:extLst>
          </p:cNvPr>
          <p:cNvSpPr txBox="1"/>
          <p:nvPr/>
        </p:nvSpPr>
        <p:spPr>
          <a:xfrm>
            <a:off x="596766" y="5319686"/>
            <a:ext cx="3821230" cy="1200329"/>
          </a:xfrm>
          <a:prstGeom prst="rect">
            <a:avLst/>
          </a:prstGeom>
          <a:noFill/>
        </p:spPr>
        <p:txBody>
          <a:bodyPr wrap="square">
            <a:spAutoFit/>
          </a:bodyPr>
          <a:lstStyle/>
          <a:p>
            <a:pPr algn="l"/>
            <a:r>
              <a:rPr lang="en-US" sz="1800" b="1" i="0" u="none" strike="noStrike" baseline="0">
                <a:solidFill>
                  <a:schemeClr val="bg1"/>
                </a:solidFill>
                <a:latin typeface="Open Sans" panose="020B0606030504020204" pitchFamily="34" charset="0"/>
                <a:ea typeface="Open Sans" panose="020B0606030504020204" pitchFamily="34" charset="0"/>
                <a:cs typeface="Open Sans" panose="020B0606030504020204" pitchFamily="34" charset="0"/>
              </a:rPr>
              <a:t>Stay updated by joining our newsletter, following us on social media, and visiting our website regularly. </a:t>
            </a:r>
          </a:p>
        </p:txBody>
      </p:sp>
    </p:spTree>
    <p:extLst>
      <p:ext uri="{BB962C8B-B14F-4D97-AF65-F5344CB8AC3E}">
        <p14:creationId xmlns:p14="http://schemas.microsoft.com/office/powerpoint/2010/main" val="2352945018"/>
      </p:ext>
    </p:extLst>
  </p:cSld>
  <p:clrMapOvr>
    <a:masterClrMapping/>
  </p:clrMapOvr>
  <p:transition spd="slow">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7" name="Google Shape;257;p79"/>
          <p:cNvSpPr txBox="1"/>
          <p:nvPr/>
        </p:nvSpPr>
        <p:spPr>
          <a:xfrm>
            <a:off x="12233564" y="5624514"/>
            <a:ext cx="472787" cy="273844"/>
          </a:xfrm>
          <a:prstGeom prst="rect">
            <a:avLst/>
          </a:prstGeom>
          <a:noFill/>
          <a:ln>
            <a:noFill/>
          </a:ln>
        </p:spPr>
        <p:txBody>
          <a:bodyPr spcFirstLastPara="1" wrap="square" lIns="68550" tIns="34275" rIns="68550" bIns="34275"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900"/>
              <a:buFont typeface="Arial"/>
              <a:buNone/>
              <a:tabLst/>
              <a:defRPr/>
            </a:pPr>
            <a:fld id="{00000000-1234-1234-1234-123412341234}" type="slidenum">
              <a:rPr kumimoji="0" lang="en-US" sz="900" b="0" i="0" u="none" strike="noStrike" kern="0" cap="none" spc="0" normalizeH="0" baseline="0" noProof="0">
                <a:ln>
                  <a:noFill/>
                </a:ln>
                <a:solidFill>
                  <a:srgbClr val="8D8E91"/>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900"/>
                <a:buFont typeface="Arial"/>
                <a:buNone/>
                <a:tabLst/>
                <a:defRPr/>
              </a:pPr>
              <a:t>34</a:t>
            </a:fld>
            <a:endParaRPr kumimoji="0" sz="900" b="0" i="0" u="none" strike="noStrike" kern="0" cap="none" spc="0" normalizeH="0" baseline="0" noProof="0">
              <a:ln>
                <a:noFill/>
              </a:ln>
              <a:solidFill>
                <a:srgbClr val="8D8E91"/>
              </a:solidFill>
              <a:effectLst/>
              <a:uLnTx/>
              <a:uFillTx/>
              <a:latin typeface="Calibri"/>
              <a:ea typeface="Calibri"/>
              <a:cs typeface="Calibri"/>
              <a:sym typeface="Calibri"/>
            </a:endParaRPr>
          </a:p>
        </p:txBody>
      </p:sp>
      <p:pic>
        <p:nvPicPr>
          <p:cNvPr id="3" name="Picture 2" descr="A cartoon hands holding a sign&#10;&#10;Description automatically generated">
            <a:extLst>
              <a:ext uri="{FF2B5EF4-FFF2-40B4-BE49-F238E27FC236}">
                <a16:creationId xmlns:a16="http://schemas.microsoft.com/office/drawing/2014/main" id="{95EADED0-98EB-2BBF-A6F8-6D0F85F53E14}"/>
              </a:ext>
            </a:extLst>
          </p:cNvPr>
          <p:cNvPicPr>
            <a:picLocks noChangeAspect="1"/>
          </p:cNvPicPr>
          <p:nvPr/>
        </p:nvPicPr>
        <p:blipFill rotWithShape="1">
          <a:blip r:embed="rId4"/>
          <a:srcRect l="4647" t="5744" r="3133" b="13015"/>
          <a:stretch/>
        </p:blipFill>
        <p:spPr>
          <a:xfrm>
            <a:off x="0" y="3882510"/>
            <a:ext cx="5069889" cy="2975490"/>
          </a:xfrm>
          <a:prstGeom prst="rect">
            <a:avLst/>
          </a:prstGeom>
        </p:spPr>
      </p:pic>
      <p:sp>
        <p:nvSpPr>
          <p:cNvPr id="2" name="TextBox 1"/>
          <p:cNvSpPr txBox="1"/>
          <p:nvPr/>
        </p:nvSpPr>
        <p:spPr>
          <a:xfrm>
            <a:off x="1604923" y="376912"/>
            <a:ext cx="8981946" cy="646331"/>
          </a:xfrm>
          <a:prstGeom prst="rect">
            <a:avLst/>
          </a:prstGeom>
          <a:noFill/>
        </p:spPr>
        <p:txBody>
          <a:bodyPr wrap="none" rtlCol="0">
            <a:spAutoFit/>
          </a:bodyPr>
          <a:lstStyle/>
          <a:p>
            <a:pPr algn="ctr"/>
            <a:r>
              <a:rPr lang="en-US" sz="3600" b="1"/>
              <a:t>Please complete our seminar evaluation</a:t>
            </a:r>
          </a:p>
        </p:txBody>
      </p:sp>
      <p:sp>
        <p:nvSpPr>
          <p:cNvPr id="5" name="TextBox 4"/>
          <p:cNvSpPr txBox="1"/>
          <p:nvPr/>
        </p:nvSpPr>
        <p:spPr>
          <a:xfrm>
            <a:off x="847350" y="1590692"/>
            <a:ext cx="6697025" cy="2123658"/>
          </a:xfrm>
          <a:prstGeom prst="rect">
            <a:avLst/>
          </a:prstGeom>
          <a:noFill/>
        </p:spPr>
        <p:txBody>
          <a:bodyPr wrap="square" lIns="91440" tIns="45720" rIns="91440" bIns="45720" rtlCol="0" anchor="t">
            <a:spAutoFit/>
          </a:bodyPr>
          <a:lstStyle/>
          <a:p>
            <a:pPr>
              <a:spcAft>
                <a:spcPts val="2400"/>
              </a:spcAft>
            </a:pPr>
            <a:r>
              <a:rPr lang="en-US" sz="2800" b="1">
                <a:latin typeface="Open Sans"/>
                <a:ea typeface="Open Sans"/>
                <a:cs typeface="Open Sans"/>
              </a:rPr>
              <a:t>Session Two:</a:t>
            </a:r>
            <a:r>
              <a:rPr lang="en-US" sz="2800">
                <a:latin typeface="Open Sans"/>
                <a:ea typeface="Open Sans"/>
                <a:cs typeface="Open Sans"/>
              </a:rPr>
              <a:t> Leveraging your Identity as a Leader – Understanding Culture and your Identity</a:t>
            </a:r>
          </a:p>
          <a:p>
            <a:pPr>
              <a:spcAft>
                <a:spcPts val="2400"/>
              </a:spcAft>
            </a:pPr>
            <a:r>
              <a:rPr lang="en-US" sz="2800" b="1">
                <a:latin typeface="Open Sans"/>
                <a:ea typeface="Open Sans"/>
                <a:cs typeface="Open Sans"/>
              </a:rPr>
              <a:t>Main Instructor:</a:t>
            </a:r>
            <a:r>
              <a:rPr lang="en-US" sz="2800">
                <a:latin typeface="Open Sans"/>
                <a:ea typeface="Open Sans"/>
                <a:cs typeface="Open Sans"/>
              </a:rPr>
              <a:t> Michelle Escamilla</a:t>
            </a:r>
          </a:p>
        </p:txBody>
      </p:sp>
      <p:pic>
        <p:nvPicPr>
          <p:cNvPr id="7" name="Picture 6" descr="A qr code with black squares&#10;&#10;Description automatically generated">
            <a:extLst>
              <a:ext uri="{FF2B5EF4-FFF2-40B4-BE49-F238E27FC236}">
                <a16:creationId xmlns:a16="http://schemas.microsoft.com/office/drawing/2014/main" id="{C0ACD4DF-C6DB-3859-5E63-C0CD516EDFCD}"/>
              </a:ext>
            </a:extLst>
          </p:cNvPr>
          <p:cNvPicPr>
            <a:picLocks noChangeAspect="1"/>
          </p:cNvPicPr>
          <p:nvPr/>
        </p:nvPicPr>
        <p:blipFill>
          <a:blip r:embed="rId5"/>
          <a:stretch>
            <a:fillRect/>
          </a:stretch>
        </p:blipFill>
        <p:spPr>
          <a:xfrm>
            <a:off x="8107752" y="1975808"/>
            <a:ext cx="3409590" cy="3380835"/>
          </a:xfrm>
          <a:prstGeom prst="rect">
            <a:avLst/>
          </a:prstGeom>
        </p:spPr>
      </p:pic>
    </p:spTree>
  </p:cSld>
  <p:clrMapOvr>
    <a:masterClrMapping/>
  </p:clrMapOvr>
  <p:transition spd="slow">
    <p:fade/>
  </p:transition>
  <p:extLst>
    <p:ext uri="{6950BFC3-D8DA-4A85-94F7-54DA5524770B}">
      <p188:commentRel xmlns:p188="http://schemas.microsoft.com/office/powerpoint/2018/8/main" r:id="rId3"/>
    </p:ext>
  </p:extLs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3"/>
          <p:cNvSpPr txBox="1">
            <a:spLocks noGrp="1"/>
          </p:cNvSpPr>
          <p:nvPr>
            <p:ph type="ctrTitle" idx="4294967295"/>
          </p:nvPr>
        </p:nvSpPr>
        <p:spPr>
          <a:xfrm>
            <a:off x="2563136" y="224147"/>
            <a:ext cx="7076090" cy="608833"/>
          </a:xfrm>
        </p:spPr>
        <p:txBody>
          <a:bodyPr spcFirstLastPara="1" wrap="square" lIns="91425" tIns="45700" rIns="91425" bIns="45700" anchor="ctr" anchorCtr="0">
            <a:normAutofit fontScale="90000"/>
          </a:bodyPr>
          <a:lstStyle/>
          <a:p>
            <a:pPr algn="ctr">
              <a:buSzPts val="3000"/>
            </a:pPr>
            <a:r>
              <a:rPr lang="en-US" sz="5400">
                <a:latin typeface="Calibri"/>
                <a:cs typeface="Calibri"/>
              </a:rPr>
              <a:t>Group Agreements</a:t>
            </a:r>
            <a:endParaRPr lang="en-US"/>
          </a:p>
        </p:txBody>
      </p:sp>
      <p:graphicFrame>
        <p:nvGraphicFramePr>
          <p:cNvPr id="139" name="Google Shape;137;p3">
            <a:extLst>
              <a:ext uri="{FF2B5EF4-FFF2-40B4-BE49-F238E27FC236}">
                <a16:creationId xmlns:a16="http://schemas.microsoft.com/office/drawing/2014/main" id="{D0D0E7AF-8A67-26EE-261D-DAD3A75FDB06}"/>
              </a:ext>
            </a:extLst>
          </p:cNvPr>
          <p:cNvGraphicFramePr/>
          <p:nvPr>
            <p:extLst>
              <p:ext uri="{D42A27DB-BD31-4B8C-83A1-F6EECF244321}">
                <p14:modId xmlns:p14="http://schemas.microsoft.com/office/powerpoint/2010/main" val="474741631"/>
              </p:ext>
            </p:extLst>
          </p:nvPr>
        </p:nvGraphicFramePr>
        <p:xfrm>
          <a:off x="593593" y="830675"/>
          <a:ext cx="11005456" cy="555171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spd="slow">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08567" y="2267919"/>
            <a:ext cx="10363200" cy="1156500"/>
          </a:xfrm>
        </p:spPr>
        <p:txBody>
          <a:bodyPr>
            <a:normAutofit/>
          </a:bodyPr>
          <a:lstStyle/>
          <a:p>
            <a:r>
              <a:rPr lang="en-US" sz="3000">
                <a:latin typeface="Arial"/>
                <a:cs typeface="Calibri"/>
              </a:rPr>
              <a:t>Panel Discussion: Our Journeys of Growth and Identity</a:t>
            </a:r>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2599604858"/>
      </p:ext>
    </p:extLst>
  </p:cSld>
  <p:clrMapOvr>
    <a:masterClrMapping/>
  </p:clrMapOvr>
  <p:transition spd="slow">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CA24F06-8F55-547B-93C0-700879239E50}"/>
              </a:ext>
            </a:extLst>
          </p:cNvPr>
          <p:cNvSpPr/>
          <p:nvPr/>
        </p:nvSpPr>
        <p:spPr>
          <a:xfrm>
            <a:off x="7926101" y="2512320"/>
            <a:ext cx="4265083" cy="434974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534F6E6-4599-0DA7-573A-BDD221767A72}"/>
              </a:ext>
            </a:extLst>
          </p:cNvPr>
          <p:cNvSpPr>
            <a:spLocks noGrp="1"/>
          </p:cNvSpPr>
          <p:nvPr>
            <p:ph type="title"/>
          </p:nvPr>
        </p:nvSpPr>
        <p:spPr>
          <a:xfrm>
            <a:off x="838200" y="391403"/>
            <a:ext cx="10515600" cy="1325563"/>
          </a:xfrm>
        </p:spPr>
        <p:txBody>
          <a:bodyPr/>
          <a:lstStyle/>
          <a:p>
            <a:pPr algn="ctr"/>
            <a:r>
              <a:rPr lang="en-US">
                <a:latin typeface="Arial"/>
                <a:cs typeface="Arial"/>
              </a:rPr>
              <a:t>Panel Discussion</a:t>
            </a:r>
            <a:endParaRPr lang="en-US"/>
          </a:p>
        </p:txBody>
      </p:sp>
      <p:pic>
        <p:nvPicPr>
          <p:cNvPr id="3" name="Picture 2" descr="A person smiling for a selfie&#10;&#10;Description automatically generated">
            <a:extLst>
              <a:ext uri="{FF2B5EF4-FFF2-40B4-BE49-F238E27FC236}">
                <a16:creationId xmlns:a16="http://schemas.microsoft.com/office/drawing/2014/main" id="{1B2C5D67-A072-2B12-9AF8-932AB91334DF}"/>
              </a:ext>
            </a:extLst>
          </p:cNvPr>
          <p:cNvPicPr>
            <a:picLocks noChangeAspect="1"/>
          </p:cNvPicPr>
          <p:nvPr/>
        </p:nvPicPr>
        <p:blipFill>
          <a:blip r:embed="rId3"/>
          <a:srcRect l="8610" r="8610"/>
          <a:stretch>
            <a:fillRect/>
          </a:stretch>
        </p:blipFill>
        <p:spPr>
          <a:xfrm>
            <a:off x="9102196" y="1880658"/>
            <a:ext cx="2154238" cy="1955800"/>
          </a:xfrm>
          <a:prstGeom prst="ellipse">
            <a:avLst/>
          </a:prstGeom>
        </p:spPr>
      </p:pic>
      <p:cxnSp>
        <p:nvCxnSpPr>
          <p:cNvPr id="6" name="Google Shape;179;p3">
            <a:extLst>
              <a:ext uri="{FF2B5EF4-FFF2-40B4-BE49-F238E27FC236}">
                <a16:creationId xmlns:a16="http://schemas.microsoft.com/office/drawing/2014/main" id="{37B5DA07-B503-57CB-0E9A-3CDD3C00EEE6}"/>
              </a:ext>
            </a:extLst>
          </p:cNvPr>
          <p:cNvCxnSpPr/>
          <p:nvPr/>
        </p:nvCxnSpPr>
        <p:spPr>
          <a:xfrm>
            <a:off x="1924140" y="1561990"/>
            <a:ext cx="8301238" cy="26275"/>
          </a:xfrm>
          <a:prstGeom prst="straightConnector1">
            <a:avLst/>
          </a:prstGeom>
          <a:noFill/>
          <a:ln w="28575" cap="flat" cmpd="sng">
            <a:solidFill>
              <a:srgbClr val="ECC51D"/>
            </a:solidFill>
            <a:prstDash val="solid"/>
            <a:round/>
            <a:headEnd type="none" w="sm" len="sm"/>
            <a:tailEnd type="none" w="sm" len="sm"/>
          </a:ln>
        </p:spPr>
      </p:cxnSp>
      <p:pic>
        <p:nvPicPr>
          <p:cNvPr id="13" name="Picture 12" descr="A person with curly hair smiling&#10;&#10;Description automatically generated">
            <a:extLst>
              <a:ext uri="{FF2B5EF4-FFF2-40B4-BE49-F238E27FC236}">
                <a16:creationId xmlns:a16="http://schemas.microsoft.com/office/drawing/2014/main" id="{D3FBB765-D1A2-732D-A2C9-7C14D05053FE}"/>
              </a:ext>
            </a:extLst>
          </p:cNvPr>
          <p:cNvPicPr>
            <a:picLocks noChangeAspect="1"/>
          </p:cNvPicPr>
          <p:nvPr/>
        </p:nvPicPr>
        <p:blipFill>
          <a:blip r:embed="rId4"/>
          <a:srcRect t="4621" b="4621"/>
          <a:stretch>
            <a:fillRect/>
          </a:stretch>
        </p:blipFill>
        <p:spPr>
          <a:xfrm>
            <a:off x="959908" y="1880658"/>
            <a:ext cx="2154238" cy="1955800"/>
          </a:xfrm>
          <a:prstGeom prst="ellipse">
            <a:avLst/>
          </a:prstGeom>
        </p:spPr>
      </p:pic>
      <p:sp>
        <p:nvSpPr>
          <p:cNvPr id="14" name="Text Placeholder 2">
            <a:extLst>
              <a:ext uri="{FF2B5EF4-FFF2-40B4-BE49-F238E27FC236}">
                <a16:creationId xmlns:a16="http://schemas.microsoft.com/office/drawing/2014/main" id="{C25FE622-5262-C75C-D567-925B29E71CA1}"/>
              </a:ext>
            </a:extLst>
          </p:cNvPr>
          <p:cNvSpPr txBox="1">
            <a:spLocks/>
          </p:cNvSpPr>
          <p:nvPr/>
        </p:nvSpPr>
        <p:spPr>
          <a:xfrm>
            <a:off x="959908" y="4076171"/>
            <a:ext cx="2136775" cy="1955800"/>
          </a:xfrm>
          <a:prstGeom prst="rect">
            <a:avLst/>
          </a:prstGeom>
        </p:spPr>
        <p:txBody>
          <a:bodyPr lIns="91440" tIns="45720" rIns="91440" bIns="45720" anchor="t">
            <a:normAutofit/>
          </a:bodyPr>
          <a:lstStyle>
            <a:defPPr marR="0" lvl="0" algn="l" rtl="0">
              <a:lnSpc>
                <a:spcPct val="100000"/>
              </a:lnSpc>
              <a:spcBef>
                <a:spcPts val="0"/>
              </a:spcBef>
              <a:spcAft>
                <a:spcPts val="0"/>
              </a:spcAft>
              <a:defRPr/>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algn="ctr"/>
            <a:r>
              <a:rPr lang="en-US" sz="1800" b="1" kern="0" err="1">
                <a:latin typeface="Arial" panose="020B0604020202020204" pitchFamily="34" charset="0"/>
                <a:cs typeface="Arial" panose="020B0604020202020204" pitchFamily="34" charset="0"/>
              </a:rPr>
              <a:t>Lolofi</a:t>
            </a:r>
            <a:r>
              <a:rPr lang="en-US" sz="1800" b="1" kern="0">
                <a:latin typeface="Arial" panose="020B0604020202020204" pitchFamily="34" charset="0"/>
                <a:cs typeface="Arial" panose="020B0604020202020204" pitchFamily="34" charset="0"/>
              </a:rPr>
              <a:t> </a:t>
            </a:r>
            <a:r>
              <a:rPr lang="en-US" sz="1800" b="1" kern="0" err="1">
                <a:latin typeface="Arial" panose="020B0604020202020204" pitchFamily="34" charset="0"/>
                <a:cs typeface="Arial" panose="020B0604020202020204" pitchFamily="34" charset="0"/>
              </a:rPr>
              <a:t>Soakai</a:t>
            </a:r>
            <a:endParaRPr lang="en-US" sz="1800" err="1">
              <a:latin typeface="Arial" panose="020B0604020202020204" pitchFamily="34" charset="0"/>
              <a:cs typeface="Arial" panose="020B0604020202020204" pitchFamily="34" charset="0"/>
            </a:endParaRPr>
          </a:p>
          <a:p>
            <a:pPr algn="ctr"/>
            <a:r>
              <a:rPr lang="en-US" sz="1400" kern="0">
                <a:latin typeface="Arial" panose="020B0604020202020204" pitchFamily="34" charset="0"/>
                <a:cs typeface="Arial" panose="020B0604020202020204" pitchFamily="34" charset="0"/>
              </a:rPr>
              <a:t>(She/Her)</a:t>
            </a:r>
          </a:p>
          <a:p>
            <a:pPr algn="ctr"/>
            <a:r>
              <a:rPr lang="en-US" sz="1400" kern="0">
                <a:latin typeface="Arial" panose="020B0604020202020204" pitchFamily="34" charset="0"/>
                <a:cs typeface="Arial" panose="020B0604020202020204" pitchFamily="34" charset="0"/>
              </a:rPr>
              <a:t>Executive Director</a:t>
            </a:r>
          </a:p>
          <a:p>
            <a:pPr algn="ctr"/>
            <a:r>
              <a:rPr lang="en-US" sz="1400" kern="0">
                <a:latin typeface="Arial" panose="020B0604020202020204" pitchFamily="34" charset="0"/>
                <a:cs typeface="Arial" panose="020B0604020202020204" pitchFamily="34" charset="0"/>
              </a:rPr>
              <a:t>M.A.L.O (</a:t>
            </a:r>
            <a:r>
              <a:rPr lang="en-US" sz="1400" i="1" kern="0">
                <a:latin typeface="Arial" panose="020B0604020202020204" pitchFamily="34" charset="0"/>
                <a:cs typeface="Arial" panose="020B0604020202020204" pitchFamily="34" charset="0"/>
              </a:rPr>
              <a:t>Motivating Action Leadership Opportunity</a:t>
            </a:r>
            <a:r>
              <a:rPr lang="en-US" sz="1400" kern="0">
                <a:latin typeface="Arial" panose="020B0604020202020204" pitchFamily="34" charset="0"/>
                <a:cs typeface="Arial" panose="020B0604020202020204" pitchFamily="34" charset="0"/>
              </a:rPr>
              <a:t>)</a:t>
            </a:r>
            <a:br>
              <a:rPr lang="en-US" sz="1400" kern="0">
                <a:latin typeface="Arial" panose="020B0604020202020204" pitchFamily="34" charset="0"/>
                <a:cs typeface="Arial" panose="020B0604020202020204" pitchFamily="34" charset="0"/>
              </a:rPr>
            </a:br>
            <a:endParaRPr lang="en-US" sz="1100" kern="0">
              <a:latin typeface="Arial" panose="020B0604020202020204" pitchFamily="34" charset="0"/>
              <a:cs typeface="Arial" panose="020B0604020202020204" pitchFamily="34" charset="0"/>
            </a:endParaRPr>
          </a:p>
          <a:p>
            <a:pPr algn="ctr"/>
            <a:r>
              <a:rPr lang="en-US" sz="1400" b="1" i="1" kern="0">
                <a:solidFill>
                  <a:schemeClr val="bg1">
                    <a:lumMod val="50000"/>
                  </a:schemeClr>
                </a:solidFill>
                <a:latin typeface="Arial" panose="020B0604020202020204" pitchFamily="34" charset="0"/>
                <a:cs typeface="Arial" panose="020B0604020202020204" pitchFamily="34" charset="0"/>
              </a:rPr>
              <a:t>Panelist</a:t>
            </a:r>
            <a:endParaRPr lang="en-US" sz="1100" b="1" kern="0">
              <a:solidFill>
                <a:schemeClr val="bg1">
                  <a:lumMod val="50000"/>
                </a:schemeClr>
              </a:solidFill>
              <a:latin typeface="Arial" panose="020B0604020202020204" pitchFamily="34" charset="0"/>
              <a:cs typeface="Arial" panose="020B0604020202020204" pitchFamily="34" charset="0"/>
            </a:endParaRPr>
          </a:p>
          <a:p>
            <a:pPr marL="126365" algn="ctr"/>
            <a:endParaRPr lang="en-US" sz="2000" b="1" kern="0">
              <a:latin typeface="Arial" panose="020B0604020202020204" pitchFamily="34" charset="0"/>
              <a:cs typeface="Arial" panose="020B0604020202020204" pitchFamily="34" charset="0"/>
            </a:endParaRPr>
          </a:p>
        </p:txBody>
      </p:sp>
      <p:sp>
        <p:nvSpPr>
          <p:cNvPr id="15" name="Text Placeholder 2">
            <a:extLst>
              <a:ext uri="{FF2B5EF4-FFF2-40B4-BE49-F238E27FC236}">
                <a16:creationId xmlns:a16="http://schemas.microsoft.com/office/drawing/2014/main" id="{AB3D7B98-A1F3-FDF9-5A8B-AE3FE4152484}"/>
              </a:ext>
            </a:extLst>
          </p:cNvPr>
          <p:cNvSpPr txBox="1">
            <a:spLocks/>
          </p:cNvSpPr>
          <p:nvPr/>
        </p:nvSpPr>
        <p:spPr>
          <a:xfrm>
            <a:off x="3679296" y="4076171"/>
            <a:ext cx="2136775" cy="1955800"/>
          </a:xfrm>
          <a:prstGeom prst="rect">
            <a:avLst/>
          </a:prstGeom>
        </p:spPr>
        <p:txBody>
          <a:bodyPr lIns="91440" tIns="45720" rIns="91440" bIns="45720" anchor="t">
            <a:normAutofit/>
          </a:bodyPr>
          <a:lstStyle>
            <a:defPPr marR="0" lvl="0" algn="l" rtl="0">
              <a:lnSpc>
                <a:spcPct val="100000"/>
              </a:lnSpc>
              <a:spcBef>
                <a:spcPts val="0"/>
              </a:spcBef>
              <a:spcAft>
                <a:spcPts val="0"/>
              </a:spcAft>
              <a:defRPr/>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algn="ctr"/>
            <a:r>
              <a:rPr lang="en-US" sz="1800" b="1" kern="0">
                <a:latin typeface="Arial" panose="020B0604020202020204" pitchFamily="34" charset="0"/>
                <a:cs typeface="Arial" panose="020B0604020202020204" pitchFamily="34" charset="0"/>
              </a:rPr>
              <a:t>Suzie Gomez</a:t>
            </a:r>
            <a:endParaRPr lang="en-US" sz="1800">
              <a:latin typeface="Arial" panose="020B0604020202020204" pitchFamily="34" charset="0"/>
              <a:cs typeface="Arial" panose="020B0604020202020204" pitchFamily="34" charset="0"/>
            </a:endParaRPr>
          </a:p>
          <a:p>
            <a:pPr algn="ctr"/>
            <a:r>
              <a:rPr lang="en-US" sz="1400" kern="0">
                <a:latin typeface="Arial" panose="020B0604020202020204" pitchFamily="34" charset="0"/>
                <a:cs typeface="Arial" panose="020B0604020202020204" pitchFamily="34" charset="0"/>
              </a:rPr>
              <a:t>(She/Her)</a:t>
            </a:r>
          </a:p>
          <a:p>
            <a:pPr algn="ctr"/>
            <a:r>
              <a:rPr lang="en-US" sz="1400" kern="0">
                <a:latin typeface="Arial" panose="020B0604020202020204" pitchFamily="34" charset="0"/>
                <a:cs typeface="Arial" panose="020B0604020202020204" pitchFamily="34" charset="0"/>
              </a:rPr>
              <a:t>President &amp; CEO</a:t>
            </a:r>
          </a:p>
          <a:p>
            <a:pPr algn="ctr"/>
            <a:r>
              <a:rPr lang="en-US" sz="1400" kern="0">
                <a:latin typeface="Arial" panose="020B0604020202020204" pitchFamily="34" charset="0"/>
                <a:cs typeface="Arial" panose="020B0604020202020204" pitchFamily="34" charset="0"/>
              </a:rPr>
              <a:t>Inland Empire </a:t>
            </a:r>
          </a:p>
          <a:p>
            <a:pPr algn="ctr"/>
            <a:r>
              <a:rPr lang="en-US" sz="1400" kern="0">
                <a:latin typeface="Arial" panose="020B0604020202020204" pitchFamily="34" charset="0"/>
                <a:cs typeface="Arial" panose="020B0604020202020204" pitchFamily="34" charset="0"/>
              </a:rPr>
              <a:t>Community Collaboration</a:t>
            </a:r>
          </a:p>
          <a:p>
            <a:pPr algn="ctr"/>
            <a:endParaRPr lang="en-US" sz="1400" b="1" kern="0">
              <a:solidFill>
                <a:schemeClr val="bg1">
                  <a:lumMod val="50000"/>
                </a:schemeClr>
              </a:solidFill>
              <a:latin typeface="Arial" panose="020B0604020202020204" pitchFamily="34" charset="0"/>
              <a:cs typeface="Arial" panose="020B0604020202020204" pitchFamily="34" charset="0"/>
            </a:endParaRPr>
          </a:p>
          <a:p>
            <a:pPr algn="ctr"/>
            <a:r>
              <a:rPr lang="en-US" sz="1400" b="1" i="1" kern="0">
                <a:solidFill>
                  <a:schemeClr val="bg1">
                    <a:lumMod val="50000"/>
                  </a:schemeClr>
                </a:solidFill>
                <a:latin typeface="Arial" panose="020B0604020202020204" pitchFamily="34" charset="0"/>
                <a:cs typeface="Arial" panose="020B0604020202020204" pitchFamily="34" charset="0"/>
              </a:rPr>
              <a:t>Panelist</a:t>
            </a:r>
            <a:endParaRPr lang="en-US" sz="1400">
              <a:solidFill>
                <a:schemeClr val="bg1">
                  <a:lumMod val="50000"/>
                </a:schemeClr>
              </a:solidFill>
              <a:latin typeface="Arial" panose="020B0604020202020204" pitchFamily="34" charset="0"/>
              <a:cs typeface="Arial" panose="020B0604020202020204" pitchFamily="34" charset="0"/>
            </a:endParaRPr>
          </a:p>
        </p:txBody>
      </p:sp>
      <p:sp>
        <p:nvSpPr>
          <p:cNvPr id="16" name="Text Placeholder 2">
            <a:extLst>
              <a:ext uri="{FF2B5EF4-FFF2-40B4-BE49-F238E27FC236}">
                <a16:creationId xmlns:a16="http://schemas.microsoft.com/office/drawing/2014/main" id="{2B49F2A7-A669-C8D0-CA3B-F34899409CFE}"/>
              </a:ext>
            </a:extLst>
          </p:cNvPr>
          <p:cNvSpPr txBox="1">
            <a:spLocks/>
          </p:cNvSpPr>
          <p:nvPr/>
        </p:nvSpPr>
        <p:spPr>
          <a:xfrm>
            <a:off x="9102196" y="4076171"/>
            <a:ext cx="2136775" cy="1955800"/>
          </a:xfrm>
          <a:prstGeom prst="rect">
            <a:avLst/>
          </a:prstGeom>
        </p:spPr>
        <p:txBody>
          <a:bodyPr lIns="91440" tIns="45720" rIns="91440" bIns="45720" anchor="t">
            <a:normAutofit/>
          </a:bodyPr>
          <a:lstStyle>
            <a:defPPr marR="0" lvl="0" algn="l" rtl="0">
              <a:lnSpc>
                <a:spcPct val="100000"/>
              </a:lnSpc>
              <a:spcBef>
                <a:spcPts val="0"/>
              </a:spcBef>
              <a:spcAft>
                <a:spcPts val="0"/>
              </a:spcAft>
              <a:defRPr/>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algn="ctr"/>
            <a:r>
              <a:rPr lang="en-US" sz="1800" b="1" kern="0">
                <a:latin typeface="Arial" panose="020B0604020202020204" pitchFamily="34" charset="0"/>
                <a:cs typeface="Arial" panose="020B0604020202020204" pitchFamily="34" charset="0"/>
              </a:rPr>
              <a:t>Michelle Escamilla</a:t>
            </a:r>
          </a:p>
          <a:p>
            <a:pPr algn="ctr"/>
            <a:r>
              <a:rPr lang="en-US" sz="1400" kern="0">
                <a:latin typeface="Arial" panose="020B0604020202020204" pitchFamily="34" charset="0"/>
                <a:cs typeface="Arial" panose="020B0604020202020204" pitchFamily="34" charset="0"/>
              </a:rPr>
              <a:t>(She/Her)</a:t>
            </a:r>
          </a:p>
          <a:p>
            <a:pPr algn="ctr"/>
            <a:r>
              <a:rPr lang="en-US" sz="1400" kern="0">
                <a:latin typeface="Arial" panose="020B0604020202020204" pitchFamily="34" charset="0"/>
                <a:cs typeface="Arial" panose="020B0604020202020204" pitchFamily="34" charset="0"/>
              </a:rPr>
              <a:t>Learning &amp; Outreach Manager</a:t>
            </a:r>
          </a:p>
          <a:p>
            <a:pPr algn="ctr"/>
            <a:r>
              <a:rPr lang="en-US" sz="1400" kern="0">
                <a:latin typeface="Arial" panose="020B0604020202020204" pitchFamily="34" charset="0"/>
                <a:cs typeface="Arial" panose="020B0604020202020204" pitchFamily="34" charset="0"/>
              </a:rPr>
              <a:t>Center for Nonprofit Management</a:t>
            </a:r>
          </a:p>
          <a:p>
            <a:pPr algn="ctr"/>
            <a:endParaRPr lang="en-US" sz="1400" i="1" kern="0">
              <a:solidFill>
                <a:schemeClr val="bg1">
                  <a:lumMod val="49000"/>
                </a:schemeClr>
              </a:solidFill>
              <a:latin typeface="Arial" panose="020B0604020202020204" pitchFamily="34" charset="0"/>
              <a:cs typeface="Arial" panose="020B0604020202020204" pitchFamily="34" charset="0"/>
            </a:endParaRPr>
          </a:p>
          <a:p>
            <a:pPr algn="ctr"/>
            <a:r>
              <a:rPr lang="en-US" sz="1400" b="1" i="1" kern="0">
                <a:solidFill>
                  <a:schemeClr val="bg1">
                    <a:lumMod val="49000"/>
                  </a:schemeClr>
                </a:solidFill>
                <a:latin typeface="Arial" panose="020B0604020202020204" pitchFamily="34" charset="0"/>
                <a:cs typeface="Arial" panose="020B0604020202020204" pitchFamily="34" charset="0"/>
              </a:rPr>
              <a:t>Moderator</a:t>
            </a:r>
          </a:p>
        </p:txBody>
      </p:sp>
      <p:pic>
        <p:nvPicPr>
          <p:cNvPr id="7" name="Picture 6"/>
          <p:cNvPicPr>
            <a:picLocks noChangeAspect="1"/>
          </p:cNvPicPr>
          <p:nvPr/>
        </p:nvPicPr>
        <p:blipFill rotWithShape="1">
          <a:blip r:embed="rId5"/>
          <a:srcRect b="9331"/>
          <a:stretch/>
        </p:blipFill>
        <p:spPr>
          <a:xfrm>
            <a:off x="3679296" y="1880658"/>
            <a:ext cx="2136775" cy="1955800"/>
          </a:xfrm>
          <a:prstGeom prst="ellipse">
            <a:avLst/>
          </a:prstGeom>
          <a:ln w="12700" cap="rnd">
            <a:solidFill>
              <a:schemeClr val="bg1">
                <a:lumMod val="95000"/>
              </a:schemeClr>
            </a:solidFill>
          </a:ln>
          <a:effectLst/>
        </p:spPr>
      </p:pic>
      <p:pic>
        <p:nvPicPr>
          <p:cNvPr id="4" name="Picture 3" descr="A person in a suit&#10;&#10;Description automatically generated">
            <a:extLst>
              <a:ext uri="{FF2B5EF4-FFF2-40B4-BE49-F238E27FC236}">
                <a16:creationId xmlns:a16="http://schemas.microsoft.com/office/drawing/2014/main" id="{69A0F5C3-F643-5B4F-65E7-B41FADBD9398}"/>
              </a:ext>
            </a:extLst>
          </p:cNvPr>
          <p:cNvPicPr>
            <a:picLocks noChangeAspect="1"/>
          </p:cNvPicPr>
          <p:nvPr/>
        </p:nvPicPr>
        <p:blipFill>
          <a:blip r:embed="rId6"/>
          <a:srcRect l="16749" t="2690" r="11417" b="33858"/>
          <a:stretch/>
        </p:blipFill>
        <p:spPr>
          <a:xfrm>
            <a:off x="6520391" y="1873250"/>
            <a:ext cx="2140145" cy="1957087"/>
          </a:xfrm>
          <a:prstGeom prst="ellipse">
            <a:avLst/>
          </a:prstGeom>
        </p:spPr>
      </p:pic>
      <p:sp>
        <p:nvSpPr>
          <p:cNvPr id="5" name="Text Placeholder 2">
            <a:extLst>
              <a:ext uri="{FF2B5EF4-FFF2-40B4-BE49-F238E27FC236}">
                <a16:creationId xmlns:a16="http://schemas.microsoft.com/office/drawing/2014/main" id="{CE68D3A6-2492-C313-E5F4-A068B2A1FA34}"/>
              </a:ext>
            </a:extLst>
          </p:cNvPr>
          <p:cNvSpPr txBox="1">
            <a:spLocks/>
          </p:cNvSpPr>
          <p:nvPr/>
        </p:nvSpPr>
        <p:spPr>
          <a:xfrm>
            <a:off x="6382808" y="4076171"/>
            <a:ext cx="2136775" cy="1955800"/>
          </a:xfrm>
          <a:prstGeom prst="rect">
            <a:avLst/>
          </a:prstGeom>
        </p:spPr>
        <p:txBody>
          <a:bodyPr lIns="91440" tIns="45720" rIns="91440" bIns="45720" anchor="t">
            <a:normAutofit fontScale="92500" lnSpcReduction="10000"/>
          </a:bodyPr>
          <a:lstStyle>
            <a:defPPr marR="0" lvl="0" algn="l" rtl="0">
              <a:lnSpc>
                <a:spcPct val="100000"/>
              </a:lnSpc>
              <a:spcBef>
                <a:spcPts val="0"/>
              </a:spcBef>
              <a:spcAft>
                <a:spcPts val="0"/>
              </a:spcAft>
              <a:defRPr/>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algn="ctr"/>
            <a:r>
              <a:rPr lang="en-US" sz="1800" b="1" kern="0"/>
              <a:t>Malek </a:t>
            </a:r>
            <a:r>
              <a:rPr lang="en-US" sz="1800" b="1" kern="0" err="1"/>
              <a:t>Bendelhoum</a:t>
            </a:r>
            <a:br>
              <a:rPr lang="en-US" sz="1800" b="1" kern="0"/>
            </a:br>
            <a:r>
              <a:rPr lang="en-US" sz="600" b="1" kern="0"/>
              <a:t> </a:t>
            </a:r>
            <a:endParaRPr lang="en-US" sz="1800" b="1" kern="0"/>
          </a:p>
          <a:p>
            <a:pPr algn="ctr"/>
            <a:r>
              <a:rPr lang="en-US" sz="1400" kern="0"/>
              <a:t>(He/Him)</a:t>
            </a:r>
          </a:p>
          <a:p>
            <a:pPr algn="ctr"/>
            <a:r>
              <a:rPr lang="en-US" sz="1400" kern="0"/>
              <a:t>Co-Founder &amp; </a:t>
            </a:r>
          </a:p>
          <a:p>
            <a:pPr algn="ctr"/>
            <a:r>
              <a:rPr lang="en-US" sz="1400" kern="0"/>
              <a:t>Executive Director of Sahaba Initiative</a:t>
            </a:r>
            <a:endParaRPr lang="en-US"/>
          </a:p>
          <a:p>
            <a:pPr algn="ctr"/>
            <a:endParaRPr lang="en-US" sz="1400" i="1" kern="0">
              <a:solidFill>
                <a:schemeClr val="bg1">
                  <a:lumMod val="49000"/>
                </a:schemeClr>
              </a:solidFill>
              <a:latin typeface="Arial" panose="020B0604020202020204" pitchFamily="34" charset="0"/>
              <a:cs typeface="Arial" panose="020B0604020202020204" pitchFamily="34" charset="0"/>
            </a:endParaRPr>
          </a:p>
          <a:p>
            <a:pPr algn="ctr"/>
            <a:endParaRPr lang="en-US" sz="1400" i="1" kern="0">
              <a:solidFill>
                <a:schemeClr val="bg1">
                  <a:lumMod val="49000"/>
                </a:schemeClr>
              </a:solidFill>
            </a:endParaRPr>
          </a:p>
          <a:p>
            <a:pPr algn="ctr"/>
            <a:r>
              <a:rPr lang="en-US" sz="1400" b="1" i="1" kern="0">
                <a:solidFill>
                  <a:schemeClr val="bg1">
                    <a:lumMod val="49000"/>
                  </a:schemeClr>
                </a:solidFill>
              </a:rPr>
              <a:t>Moderator</a:t>
            </a:r>
          </a:p>
        </p:txBody>
      </p:sp>
    </p:spTree>
    <p:extLst>
      <p:ext uri="{BB962C8B-B14F-4D97-AF65-F5344CB8AC3E}">
        <p14:creationId xmlns:p14="http://schemas.microsoft.com/office/powerpoint/2010/main" val="1080723991"/>
      </p:ext>
    </p:extLst>
  </p:cSld>
  <p:clrMapOvr>
    <a:masterClrMapping/>
  </p:clrMapOvr>
  <p:transition spd="slow">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l="16014" t="11228" r="17900" b="12000"/>
          <a:stretch/>
        </p:blipFill>
        <p:spPr>
          <a:xfrm>
            <a:off x="3840480" y="635272"/>
            <a:ext cx="4610501" cy="5265018"/>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4083168727"/>
      </p:ext>
    </p:extLst>
  </p:cSld>
  <p:clrMapOvr>
    <a:masterClrMapping/>
  </p:clrMapOvr>
  <p:transition spd="slow">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08567" y="2267919"/>
            <a:ext cx="10363200" cy="1156500"/>
          </a:xfrm>
        </p:spPr>
        <p:txBody>
          <a:bodyPr>
            <a:normAutofit/>
          </a:bodyPr>
          <a:lstStyle/>
          <a:p>
            <a:r>
              <a:rPr lang="en-US" sz="3000">
                <a:latin typeface="Arial"/>
                <a:cs typeface="Arial"/>
              </a:rPr>
              <a:t>Exploring Culture &amp; Identity</a:t>
            </a:r>
            <a:endParaRPr lang="en-US"/>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1854326905"/>
      </p:ext>
    </p:extLst>
  </p:cSld>
  <p:clrMapOvr>
    <a:masterClrMapping/>
  </p:clrMapOvr>
  <p:transition spd="slow">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DFF802B-FA35-4E3E-B363-D9A37A02CBF0}"/>
              </a:ext>
            </a:extLst>
          </p:cNvPr>
          <p:cNvSpPr txBox="1">
            <a:spLocks/>
          </p:cNvSpPr>
          <p:nvPr/>
        </p:nvSpPr>
        <p:spPr>
          <a:xfrm>
            <a:off x="759638" y="412462"/>
            <a:ext cx="10515600" cy="93428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i="0" kern="1200">
                <a:solidFill>
                  <a:schemeClr val="tx1"/>
                </a:solidFill>
                <a:latin typeface="Arial" panose="020B0604020202020204" pitchFamily="34" charset="0"/>
                <a:ea typeface="+mj-ea"/>
                <a:cs typeface="Arial" panose="020B0604020202020204" pitchFamily="34" charset="0"/>
              </a:defRPr>
            </a:lvl1pPr>
          </a:lstStyle>
          <a:p>
            <a:r>
              <a:rPr lang="en-US">
                <a:latin typeface="DIN Pro Medium"/>
                <a:cs typeface="+mj-cs"/>
              </a:rPr>
              <a:t>Culture &amp; Identity</a:t>
            </a:r>
          </a:p>
        </p:txBody>
      </p:sp>
      <p:sp>
        <p:nvSpPr>
          <p:cNvPr id="5" name="Text Placeholder 4">
            <a:extLst>
              <a:ext uri="{FF2B5EF4-FFF2-40B4-BE49-F238E27FC236}">
                <a16:creationId xmlns:a16="http://schemas.microsoft.com/office/drawing/2014/main" id="{6A55BBA0-44C6-FCCA-36DE-09978E7DD827}"/>
              </a:ext>
            </a:extLst>
          </p:cNvPr>
          <p:cNvSpPr txBox="1">
            <a:spLocks/>
          </p:cNvSpPr>
          <p:nvPr/>
        </p:nvSpPr>
        <p:spPr>
          <a:xfrm>
            <a:off x="2005684" y="2181119"/>
            <a:ext cx="8233611" cy="315302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9pPr>
          </a:lstStyle>
          <a:p>
            <a:pPr marL="127000" indent="0" algn="ctr">
              <a:lnSpc>
                <a:spcPct val="150000"/>
              </a:lnSpc>
              <a:spcBef>
                <a:spcPts val="0"/>
              </a:spcBef>
              <a:spcAft>
                <a:spcPts val="1800"/>
              </a:spcAft>
              <a:buNone/>
            </a:pPr>
            <a:r>
              <a:rPr lang="en-US" sz="3200">
                <a:effectLst>
                  <a:outerShdw blurRad="38100" dist="38100" dir="2700000" algn="tl">
                    <a:srgbClr val="000000">
                      <a:alpha val="43137"/>
                    </a:srgbClr>
                  </a:outerShdw>
                </a:effectLst>
                <a:latin typeface="Open Sans"/>
                <a:ea typeface="Open Sans"/>
                <a:cs typeface="Open Sans"/>
              </a:rPr>
              <a:t>When you think about diversity at work, what different elements come to mind?</a:t>
            </a:r>
          </a:p>
        </p:txBody>
      </p:sp>
      <p:cxnSp>
        <p:nvCxnSpPr>
          <p:cNvPr id="6" name="Google Shape;361;p4"/>
          <p:cNvCxnSpPr/>
          <p:nvPr/>
        </p:nvCxnSpPr>
        <p:spPr>
          <a:xfrm>
            <a:off x="477935" y="1346746"/>
            <a:ext cx="11289110" cy="0"/>
          </a:xfrm>
          <a:prstGeom prst="straightConnector1">
            <a:avLst/>
          </a:prstGeom>
          <a:noFill/>
          <a:ln w="38100" cap="flat" cmpd="sng">
            <a:solidFill>
              <a:schemeClr val="accent1"/>
            </a:solidFill>
            <a:prstDash val="solid"/>
            <a:miter lim="800000"/>
            <a:headEnd type="none" w="sm" len="sm"/>
            <a:tailEnd type="none" w="sm" len="sm"/>
          </a:ln>
        </p:spPr>
      </p:cxnSp>
    </p:spTree>
    <p:extLst>
      <p:ext uri="{BB962C8B-B14F-4D97-AF65-F5344CB8AC3E}">
        <p14:creationId xmlns:p14="http://schemas.microsoft.com/office/powerpoint/2010/main" val="3057585274"/>
      </p:ext>
    </p:extLst>
  </p:cSld>
  <p:clrMapOvr>
    <a:masterClrMapping/>
  </p:clrMapOvr>
  <p:transition spd="slow">
    <p:fade/>
  </p:transition>
</p:sld>
</file>

<file path=ppt/theme/theme1.xml><?xml version="1.0" encoding="utf-8"?>
<a:theme xmlns:a="http://schemas.openxmlformats.org/drawingml/2006/main" name="CNM Theme 2019">
  <a:themeElements>
    <a:clrScheme name="CNM Color Palette">
      <a:dk1>
        <a:srgbClr val="323741"/>
      </a:dk1>
      <a:lt1>
        <a:srgbClr val="FFFFFF"/>
      </a:lt1>
      <a:dk2>
        <a:srgbClr val="196DB6"/>
      </a:dk2>
      <a:lt2>
        <a:srgbClr val="FEE1CF"/>
      </a:lt2>
      <a:accent1>
        <a:srgbClr val="FFD732"/>
      </a:accent1>
      <a:accent2>
        <a:srgbClr val="A3DAD3"/>
      </a:accent2>
      <a:accent3>
        <a:srgbClr val="196DB6"/>
      </a:accent3>
      <a:accent4>
        <a:srgbClr val="F05050"/>
      </a:accent4>
      <a:accent5>
        <a:srgbClr val="D3E9F4"/>
      </a:accent5>
      <a:accent6>
        <a:srgbClr val="FEE1CF"/>
      </a:accent6>
      <a:hlink>
        <a:srgbClr val="196DB6"/>
      </a:hlink>
      <a:folHlink>
        <a:srgbClr val="323741"/>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NM Theme 2020">
  <a:themeElements>
    <a:clrScheme name="CNM Color Palette">
      <a:dk1>
        <a:srgbClr val="323741"/>
      </a:dk1>
      <a:lt1>
        <a:srgbClr val="FFFFFF"/>
      </a:lt1>
      <a:dk2>
        <a:srgbClr val="196DB6"/>
      </a:dk2>
      <a:lt2>
        <a:srgbClr val="FEE1CF"/>
      </a:lt2>
      <a:accent1>
        <a:srgbClr val="FFD732"/>
      </a:accent1>
      <a:accent2>
        <a:srgbClr val="A3DAD3"/>
      </a:accent2>
      <a:accent3>
        <a:srgbClr val="196DB6"/>
      </a:accent3>
      <a:accent4>
        <a:srgbClr val="F05050"/>
      </a:accent4>
      <a:accent5>
        <a:srgbClr val="D3E9F4"/>
      </a:accent5>
      <a:accent6>
        <a:srgbClr val="FEE1CF"/>
      </a:accent6>
      <a:hlink>
        <a:srgbClr val="196DB6"/>
      </a:hlink>
      <a:folHlink>
        <a:srgbClr val="32374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D6CB306AE33CA4C88AC72B7E787097A" ma:contentTypeVersion="17" ma:contentTypeDescription="Create a new document." ma:contentTypeScope="" ma:versionID="9190f97f7ea4ea5a085f85db25846ff1">
  <xsd:schema xmlns:xsd="http://www.w3.org/2001/XMLSchema" xmlns:xs="http://www.w3.org/2001/XMLSchema" xmlns:p="http://schemas.microsoft.com/office/2006/metadata/properties" xmlns:ns2="f50e2c09-7393-4a5a-b717-e00584f3f9ed" xmlns:ns3="9c9ee47e-296a-4d26-b015-0906f3a760c4" targetNamespace="http://schemas.microsoft.com/office/2006/metadata/properties" ma:root="true" ma:fieldsID="e0d3fbdd1385fb51d58c70347a254698" ns2:_="" ns3:_="">
    <xsd:import namespace="f50e2c09-7393-4a5a-b717-e00584f3f9ed"/>
    <xsd:import namespace="9c9ee47e-296a-4d26-b015-0906f3a760c4"/>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2:MediaServiceDateTaken" minOccurs="0"/>
                <xsd:element ref="ns2:MediaServiceObjectDetectorVersions" minOccurs="0"/>
                <xsd:element ref="ns2:MediaLengthInSeconds" minOccurs="0"/>
                <xsd:element ref="ns2:MediaServiceSearchPropertie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50e2c09-7393-4a5a-b717-e00584f3f9e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lcf76f155ced4ddcb4097134ff3c332f" ma:index="15" nillable="true" ma:taxonomy="true" ma:internalName="lcf76f155ced4ddcb4097134ff3c332f" ma:taxonomyFieldName="MediaServiceImageTags" ma:displayName="Image Tags" ma:readOnly="false" ma:fieldId="{5cf76f15-5ced-4ddc-b409-7134ff3c332f}" ma:taxonomyMulti="true" ma:sspId="c4423267-9a46-4181-8a86-309ed6f964e0" ma:termSetId="09814cd3-568e-fe90-9814-8d621ff8fb84" ma:anchorId="fba54fb3-c3e1-fe81-a776-ca4b69148c4d" ma:open="true" ma:isKeyword="false">
      <xsd:complexType>
        <xsd:sequence>
          <xsd:element ref="pc:Terms" minOccurs="0" maxOccurs="1"/>
        </xsd:sequence>
      </xsd:complexType>
    </xsd:element>
    <xsd:element name="MediaServiceOCR" ma:index="17" nillable="true" ma:displayName="Extracted Text" ma:internalName="MediaServiceOCR" ma:readOnly="true">
      <xsd:simpleType>
        <xsd:restriction base="dms:Note">
          <xsd:maxLength value="255"/>
        </xsd:restrictio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MediaServiceDateTaken" ma:index="20" nillable="true" ma:displayName="MediaServiceDateTaken" ma:hidden="true" ma:indexed="true" ma:internalName="MediaServiceDateTaken" ma:readOnly="true">
      <xsd:simpleType>
        <xsd:restriction base="dms:Text"/>
      </xsd:simpleType>
    </xsd:element>
    <xsd:element name="MediaServiceObjectDetectorVersions" ma:index="21" nillable="true" ma:displayName="MediaServiceObjectDetectorVersions" ma:hidden="true" ma:indexed="true" ma:internalName="MediaServiceObjectDetectorVersions" ma:readOnly="true">
      <xsd:simpleType>
        <xsd:restriction base="dms:Text"/>
      </xsd:simpleType>
    </xsd:element>
    <xsd:element name="MediaLengthInSeconds" ma:index="22" nillable="true" ma:displayName="MediaLengthInSeconds" ma:hidden="true" ma:internalName="MediaLengthInSeconds" ma:readOnly="true">
      <xsd:simpleType>
        <xsd:restriction base="dms:Unknown"/>
      </xsd:simpleType>
    </xsd:element>
    <xsd:element name="MediaServiceSearchProperties" ma:index="23" nillable="true" ma:displayName="MediaServiceSearchProperties" ma:hidden="true" ma:internalName="MediaServiceSearchProperties" ma:readOnly="true">
      <xsd:simpleType>
        <xsd:restriction base="dms:Note"/>
      </xsd:simpleType>
    </xsd:element>
    <xsd:element name="MediaServiceLocation" ma:index="24" nillable="true" ma:displayName="Location" ma:indexed="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9c9ee47e-296a-4d26-b015-0906f3a760c4"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TaxCatchAll" ma:index="16" nillable="true" ma:displayName="Taxonomy Catch All Column" ma:hidden="true" ma:list="{473920d0-53d3-416f-8a03-80493b928d48}" ma:internalName="TaxCatchAll" ma:showField="CatchAllData" ma:web="9c9ee47e-296a-4d26-b015-0906f3a760c4">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9c9ee47e-296a-4d26-b015-0906f3a760c4" xsi:nil="true"/>
    <lcf76f155ced4ddcb4097134ff3c332f xmlns="f50e2c09-7393-4a5a-b717-e00584f3f9ed">
      <Terms xmlns="http://schemas.microsoft.com/office/infopath/2007/PartnerControls"/>
    </lcf76f155ced4ddcb4097134ff3c332f>
    <SharedWithUsers xmlns="9c9ee47e-296a-4d26-b015-0906f3a760c4">
      <UserInfo>
        <DisplayName/>
        <AccountId xsi:nil="true"/>
        <AccountType/>
      </UserInfo>
    </SharedWithUsers>
    <MediaLengthInSeconds xmlns="f50e2c09-7393-4a5a-b717-e00584f3f9ed" xsi:nil="true"/>
  </documentManagement>
</p:properties>
</file>

<file path=customXml/itemProps1.xml><?xml version="1.0" encoding="utf-8"?>
<ds:datastoreItem xmlns:ds="http://schemas.openxmlformats.org/officeDocument/2006/customXml" ds:itemID="{6E88F59D-5183-4ED9-9BCF-12183B9B1672}">
  <ds:schemaRefs>
    <ds:schemaRef ds:uri="9c9ee47e-296a-4d26-b015-0906f3a760c4"/>
    <ds:schemaRef ds:uri="f50e2c09-7393-4a5a-b717-e00584f3f9e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70A9CD-7CE3-4289-95F8-8154A7555A39}">
  <ds:schemaRefs>
    <ds:schemaRef ds:uri="http://schemas.microsoft.com/sharepoint/v3/contenttype/forms"/>
  </ds:schemaRefs>
</ds:datastoreItem>
</file>

<file path=customXml/itemProps3.xml><?xml version="1.0" encoding="utf-8"?>
<ds:datastoreItem xmlns:ds="http://schemas.openxmlformats.org/officeDocument/2006/customXml" ds:itemID="{53F585AB-9C9D-4ABA-992B-A102F609DE88}">
  <ds:schemaRefs>
    <ds:schemaRef ds:uri="9c9ee47e-296a-4d26-b015-0906f3a760c4"/>
    <ds:schemaRef ds:uri="f50e2c09-7393-4a5a-b717-e00584f3f9ed"/>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Application>Microsoft Office PowerPoint</Application>
  <PresentationFormat>Widescreen</PresentationFormat>
  <Slides>34</Slides>
  <Notes>31</Notes>
  <HiddenSlides>5</HiddenSlides>
  <ScaleCrop>false</ScaleCrop>
  <HeadingPairs>
    <vt:vector size="4" baseType="variant">
      <vt:variant>
        <vt:lpstr>Theme</vt:lpstr>
      </vt:variant>
      <vt:variant>
        <vt:i4>2</vt:i4>
      </vt:variant>
      <vt:variant>
        <vt:lpstr>Slide Titles</vt:lpstr>
      </vt:variant>
      <vt:variant>
        <vt:i4>34</vt:i4>
      </vt:variant>
    </vt:vector>
  </HeadingPairs>
  <TitlesOfParts>
    <vt:vector size="36" baseType="lpstr">
      <vt:lpstr>CNM Theme 2019</vt:lpstr>
      <vt:lpstr>CNM Theme 2020</vt:lpstr>
      <vt:lpstr>PowerPoint Presentation</vt:lpstr>
      <vt:lpstr>General Reflections on Last Session</vt:lpstr>
      <vt:lpstr>PowerPoint Presentation</vt:lpstr>
      <vt:lpstr>Group Agreements</vt:lpstr>
      <vt:lpstr>Panel Discussion: Our Journeys of Growth and Identity</vt:lpstr>
      <vt:lpstr>Panel Discussion</vt:lpstr>
      <vt:lpstr>PowerPoint Presentation</vt:lpstr>
      <vt:lpstr>Exploring Culture &amp; Identity</vt:lpstr>
      <vt:lpstr>PowerPoint Presentation</vt:lpstr>
      <vt:lpstr>PowerPoint Presentation</vt:lpstr>
      <vt:lpstr>PowerPoint Presentation</vt:lpstr>
      <vt:lpstr>PowerPoint Presentation</vt:lpstr>
      <vt:lpstr>PowerPoint Presentation</vt:lpstr>
      <vt:lpstr>PowerPoint Presentation</vt:lpstr>
      <vt:lpstr>Generations at Work (as an example on team diversity)</vt:lpstr>
      <vt:lpstr>PowerPoint Presentation</vt:lpstr>
      <vt:lpstr>PowerPoint Presentation</vt:lpstr>
      <vt:lpstr>PowerPoint Presentation</vt:lpstr>
      <vt:lpstr>PowerPoint Presentation</vt:lpstr>
      <vt:lpstr>Small Group Discussion: </vt:lpstr>
      <vt:lpstr>Strategies for Inclusive Leadership</vt:lpstr>
      <vt:lpstr>Listening</vt:lpstr>
      <vt:lpstr>PowerPoint Presentation</vt:lpstr>
      <vt:lpstr>The Art of Listening  by Simon Sinek</vt:lpstr>
      <vt:lpstr>PowerPoint Presentation</vt:lpstr>
      <vt:lpstr>Restorative Practices</vt:lpstr>
      <vt:lpstr>Small Group Discussion: </vt:lpstr>
      <vt:lpstr>PowerPoint Presentation</vt:lpstr>
      <vt:lpstr>Upcoming Sessions</vt:lpstr>
      <vt:lpstr>PowerPoint Presentation</vt:lpstr>
      <vt:lpstr>Final Reflections</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Eric Derghazarian</dc:creator>
  <cp:revision>2</cp:revision>
  <dcterms:created xsi:type="dcterms:W3CDTF">2013-07-15T20:26:40Z</dcterms:created>
  <dcterms:modified xsi:type="dcterms:W3CDTF">2024-08-14T21:42:45Z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0x010100BD6CB306AE33CA4C88AC72B7E787097A</vt:lpwstr>
  </property>
  <property fmtid="{D5CDD505-2E9C-101B-9397-08002B2CF9AE}" pid="3" name="MediaServiceImageTags">
    <vt:lpwstr/>
  </property>
  <property fmtid="{D5CDD505-2E9C-101B-9397-08002B2CF9AE}" pid="4" name="Order">
    <vt:r8>604300</vt:r8>
  </property>
  <property fmtid="{D5CDD505-2E9C-101B-9397-08002B2CF9AE}" pid="5" name="xd_Signature">
    <vt:bool>false</vt:bool>
  </property>
  <property fmtid="{D5CDD505-2E9C-101B-9397-08002B2CF9AE}" pid="6" name="xd_ProgID">
    <vt:lpwstr/>
  </property>
  <property fmtid="{D5CDD505-2E9C-101B-9397-08002B2CF9AE}" pid="7" name="ComplianceAssetId">
    <vt:lpwstr/>
  </property>
  <property fmtid="{D5CDD505-2E9C-101B-9397-08002B2CF9AE}" pid="8" name="TemplateUrl">
    <vt:lpwstr/>
  </property>
  <property fmtid="{D5CDD505-2E9C-101B-9397-08002B2CF9AE}" pid="9" name="_ExtendedDescription">
    <vt:lpwstr/>
  </property>
  <property fmtid="{D5CDD505-2E9C-101B-9397-08002B2CF9AE}" pid="10" name="TriggerFlowInfo">
    <vt:lpwstr/>
  </property>
</Properties>
</file>